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3"/>
    <p:sldId id="358" r:id="rId4"/>
    <p:sldId id="273" r:id="rId5"/>
    <p:sldId id="359" r:id="rId6"/>
    <p:sldId id="365" r:id="rId7"/>
    <p:sldId id="366" r:id="rId8"/>
    <p:sldId id="387" r:id="rId9"/>
    <p:sldId id="388" r:id="rId10"/>
    <p:sldId id="389" r:id="rId11"/>
    <p:sldId id="303" r:id="rId12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07D"/>
    <a:srgbClr val="FF9900"/>
    <a:srgbClr val="68A672"/>
    <a:srgbClr val="B2D76E"/>
    <a:srgbClr val="E24E4E"/>
    <a:srgbClr val="F4B248"/>
    <a:srgbClr val="3E5F45"/>
    <a:srgbClr val="FAA513"/>
    <a:srgbClr val="AE937E"/>
    <a:srgbClr val="F3D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523"/>
        <p:guide pos="28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E7DE6-0DC3-48A8-A73C-17E5A0A4EC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1EDFA-64A6-4001-B6CF-2D33DFDC1E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43666" y="231648"/>
            <a:ext cx="275399" cy="275363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30866" y="557579"/>
            <a:ext cx="6751629" cy="0"/>
          </a:xfrm>
          <a:prstGeom prst="line">
            <a:avLst/>
          </a:prstGeom>
          <a:ln>
            <a:solidFill>
              <a:srgbClr val="AE9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平行四边形 23"/>
          <p:cNvSpPr/>
          <p:nvPr userDrawn="1"/>
        </p:nvSpPr>
        <p:spPr>
          <a:xfrm>
            <a:off x="7542716" y="411510"/>
            <a:ext cx="972235" cy="162018"/>
          </a:xfrm>
          <a:prstGeom prst="parallelogram">
            <a:avLst>
              <a:gd name="adj" fmla="val 72620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900" dirty="0" smtClean="0">
                <a:latin typeface="AvantGarde Md BT" pitchFamily="34" charset="0"/>
              </a:rPr>
              <a:t>Health</a:t>
            </a:r>
            <a:endParaRPr lang="zh-CN" altLang="en-US" sz="900" dirty="0">
              <a:latin typeface="AvantGarde Md BT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43489" y="329170"/>
            <a:ext cx="275399" cy="275363"/>
          </a:xfrm>
          <a:prstGeom prst="rect">
            <a:avLst/>
          </a:prstGeom>
          <a:solidFill>
            <a:srgbClr val="6FC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396552" y="267494"/>
            <a:ext cx="216052" cy="216024"/>
          </a:xfrm>
          <a:prstGeom prst="rect">
            <a:avLst/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396552" y="483518"/>
            <a:ext cx="216052" cy="216024"/>
          </a:xfrm>
          <a:prstGeom prst="rect">
            <a:avLst/>
          </a:prstGeom>
          <a:solidFill>
            <a:srgbClr val="B2D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>
              <a:latin typeface="AvantGarde Md BT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396552" y="699542"/>
            <a:ext cx="216052" cy="216024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396552" y="915566"/>
            <a:ext cx="216052" cy="216024"/>
          </a:xfrm>
          <a:prstGeom prst="rect">
            <a:avLst/>
          </a:prstGeom>
          <a:solidFill>
            <a:srgbClr val="F3D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100">
              <a:latin typeface="AvantGarde Md BT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396552" y="1131590"/>
            <a:ext cx="216052" cy="216024"/>
          </a:xfrm>
          <a:prstGeom prst="rect">
            <a:avLst/>
          </a:prstGeom>
          <a:solidFill>
            <a:srgbClr val="EDE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>
              <a:latin typeface="AvantGarde Md BT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396552" y="51470"/>
            <a:ext cx="216052" cy="216024"/>
          </a:xfrm>
          <a:prstGeom prst="rect">
            <a:avLst/>
          </a:prstGeom>
          <a:solidFill>
            <a:srgbClr val="AE9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vantGarde Md BT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43666" y="231648"/>
            <a:ext cx="275399" cy="275363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243489" y="329170"/>
            <a:ext cx="275399" cy="275363"/>
          </a:xfrm>
          <a:prstGeom prst="rect">
            <a:avLst/>
          </a:prstGeom>
          <a:solidFill>
            <a:srgbClr val="6FC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00000fff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-12186"/>
            <a:ext cx="9150111" cy="515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3894"/>
            <a:ext cx="9147412" cy="5150569"/>
          </a:xfrm>
          <a:prstGeom prst="rect">
            <a:avLst/>
          </a:prstGeom>
        </p:spPr>
      </p:pic>
      <p:sp>
        <p:nvSpPr>
          <p:cNvPr id="28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/>
          <p:nvPr/>
        </p:nvSpPr>
        <p:spPr>
          <a:xfrm>
            <a:off x="4330151" y="4154284"/>
            <a:ext cx="4157379" cy="401831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300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8680" y="3652717"/>
            <a:ext cx="4131554" cy="6210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zh-CN" altLang="en-US" sz="3600" b="1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  <a:endParaRPr lang="zh-CN" altLang="en-US" sz="3600" b="1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16783" y="2787774"/>
            <a:ext cx="3159524" cy="117475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r>
              <a:rPr lang="en-US" sz="7200" b="1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DIET</a:t>
            </a:r>
            <a:endParaRPr lang="en-US" sz="7200" dirty="0">
              <a:solidFill>
                <a:srgbClr val="68A67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3968" y="4876006"/>
            <a:ext cx="4464496" cy="280075"/>
          </a:xfrm>
          <a:prstGeom prst="rect">
            <a:avLst/>
          </a:prstGeom>
          <a:solidFill>
            <a:srgbClr val="68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992695" y="4269075"/>
            <a:ext cx="191716" cy="191691"/>
          </a:xfrm>
          <a:custGeom>
            <a:avLst/>
            <a:gdLst>
              <a:gd name="T0" fmla="*/ 5 w 154"/>
              <a:gd name="T1" fmla="*/ 77 h 154"/>
              <a:gd name="T2" fmla="*/ 121 w 154"/>
              <a:gd name="T3" fmla="*/ 31 h 154"/>
              <a:gd name="T4" fmla="*/ 77 w 154"/>
              <a:gd name="T5" fmla="*/ 77 h 154"/>
              <a:gd name="T6" fmla="*/ 77 w 154"/>
              <a:gd name="T7" fmla="*/ 77 h 154"/>
              <a:gd name="T8" fmla="*/ 59 w 154"/>
              <a:gd name="T9" fmla="*/ 16 h 154"/>
              <a:gd name="T10" fmla="*/ 77 w 154"/>
              <a:gd name="T11" fmla="*/ 14 h 154"/>
              <a:gd name="T12" fmla="*/ 77 w 154"/>
              <a:gd name="T13" fmla="*/ 77 h 154"/>
              <a:gd name="T14" fmla="*/ 77 w 154"/>
              <a:gd name="T15" fmla="*/ 77 h 154"/>
              <a:gd name="T16" fmla="*/ 77 w 154"/>
              <a:gd name="T17" fmla="*/ 77 h 154"/>
              <a:gd name="T18" fmla="*/ 95 w 154"/>
              <a:gd name="T19" fmla="*/ 138 h 154"/>
              <a:gd name="T20" fmla="*/ 123 w 154"/>
              <a:gd name="T21" fmla="*/ 121 h 154"/>
              <a:gd name="T22" fmla="*/ 77 w 154"/>
              <a:gd name="T23" fmla="*/ 78 h 154"/>
              <a:gd name="T24" fmla="*/ 33 w 154"/>
              <a:gd name="T25" fmla="*/ 123 h 154"/>
              <a:gd name="T26" fmla="*/ 62 w 154"/>
              <a:gd name="T27" fmla="*/ 139 h 154"/>
              <a:gd name="T28" fmla="*/ 77 w 154"/>
              <a:gd name="T29" fmla="*/ 77 h 154"/>
              <a:gd name="T30" fmla="*/ 77 w 154"/>
              <a:gd name="T31" fmla="*/ 77 h 154"/>
              <a:gd name="T32" fmla="*/ 77 w 154"/>
              <a:gd name="T33" fmla="*/ 77 h 154"/>
              <a:gd name="T34" fmla="*/ 77 w 154"/>
              <a:gd name="T35" fmla="*/ 77 h 154"/>
              <a:gd name="T36" fmla="*/ 77 w 154"/>
              <a:gd name="T37" fmla="*/ 77 h 154"/>
              <a:gd name="T38" fmla="*/ 77 w 154"/>
              <a:gd name="T39" fmla="*/ 77 h 154"/>
              <a:gd name="T40" fmla="*/ 77 w 154"/>
              <a:gd name="T41" fmla="*/ 77 h 154"/>
              <a:gd name="T42" fmla="*/ 77 w 154"/>
              <a:gd name="T43" fmla="*/ 77 h 154"/>
              <a:gd name="T44" fmla="*/ 76 w 154"/>
              <a:gd name="T45" fmla="*/ 77 h 154"/>
              <a:gd name="T46" fmla="*/ 77 w 154"/>
              <a:gd name="T47" fmla="*/ 77 h 154"/>
              <a:gd name="T48" fmla="*/ 77 w 154"/>
              <a:gd name="T49" fmla="*/ 77 h 154"/>
              <a:gd name="T50" fmla="*/ 77 w 154"/>
              <a:gd name="T51" fmla="*/ 77 h 154"/>
              <a:gd name="T52" fmla="*/ 77 w 154"/>
              <a:gd name="T53" fmla="*/ 77 h 154"/>
              <a:gd name="T54" fmla="*/ 77 w 154"/>
              <a:gd name="T55" fmla="*/ 77 h 154"/>
              <a:gd name="T56" fmla="*/ 77 w 154"/>
              <a:gd name="T57" fmla="*/ 77 h 154"/>
              <a:gd name="T58" fmla="*/ 77 w 154"/>
              <a:gd name="T59" fmla="*/ 77 h 154"/>
              <a:gd name="T60" fmla="*/ 77 w 154"/>
              <a:gd name="T61" fmla="*/ 77 h 154"/>
              <a:gd name="T62" fmla="*/ 77 w 154"/>
              <a:gd name="T63" fmla="*/ 77 h 154"/>
              <a:gd name="T64" fmla="*/ 77 w 154"/>
              <a:gd name="T65" fmla="*/ 77 h 154"/>
              <a:gd name="T66" fmla="*/ 77 w 154"/>
              <a:gd name="T67" fmla="*/ 77 h 154"/>
              <a:gd name="T68" fmla="*/ 77 w 154"/>
              <a:gd name="T69" fmla="*/ 77 h 154"/>
              <a:gd name="T70" fmla="*/ 77 w 154"/>
              <a:gd name="T71" fmla="*/ 77 h 154"/>
              <a:gd name="T72" fmla="*/ 77 w 154"/>
              <a:gd name="T73" fmla="*/ 77 h 154"/>
              <a:gd name="T74" fmla="*/ 77 w 154"/>
              <a:gd name="T75" fmla="*/ 77 h 154"/>
              <a:gd name="T76" fmla="*/ 77 w 154"/>
              <a:gd name="T77" fmla="*/ 77 h 154"/>
              <a:gd name="T78" fmla="*/ 77 w 154"/>
              <a:gd name="T79" fmla="*/ 77 h 154"/>
              <a:gd name="T80" fmla="*/ 77 w 154"/>
              <a:gd name="T81" fmla="*/ 77 h 154"/>
              <a:gd name="T82" fmla="*/ 77 w 154"/>
              <a:gd name="T83" fmla="*/ 77 h 154"/>
              <a:gd name="T84" fmla="*/ 77 w 154"/>
              <a:gd name="T85" fmla="*/ 77 h 154"/>
              <a:gd name="T86" fmla="*/ 77 w 154"/>
              <a:gd name="T87" fmla="*/ 77 h 154"/>
              <a:gd name="T88" fmla="*/ 77 w 154"/>
              <a:gd name="T89" fmla="*/ 77 h 154"/>
              <a:gd name="T90" fmla="*/ 77 w 154"/>
              <a:gd name="T91" fmla="*/ 77 h 154"/>
              <a:gd name="T92" fmla="*/ 77 w 154"/>
              <a:gd name="T93" fmla="*/ 77 h 154"/>
              <a:gd name="T94" fmla="*/ 77 w 154"/>
              <a:gd name="T95" fmla="*/ 77 h 154"/>
              <a:gd name="T96" fmla="*/ 77 w 154"/>
              <a:gd name="T97" fmla="*/ 77 h 154"/>
              <a:gd name="T98" fmla="*/ 77 w 154"/>
              <a:gd name="T99" fmla="*/ 77 h 154"/>
              <a:gd name="T100" fmla="*/ 77 w 154"/>
              <a:gd name="T101" fmla="*/ 77 h 154"/>
              <a:gd name="T102" fmla="*/ 77 w 154"/>
              <a:gd name="T103" fmla="*/ 77 h 154"/>
              <a:gd name="T104" fmla="*/ 77 w 154"/>
              <a:gd name="T105" fmla="*/ 77 h 154"/>
              <a:gd name="T106" fmla="*/ 77 w 154"/>
              <a:gd name="T107" fmla="*/ 77 h 154"/>
              <a:gd name="T108" fmla="*/ 77 w 154"/>
              <a:gd name="T109" fmla="*/ 77 h 154"/>
              <a:gd name="T110" fmla="*/ 77 w 154"/>
              <a:gd name="T111" fmla="*/ 77 h 154"/>
              <a:gd name="T112" fmla="*/ 77 w 154"/>
              <a:gd name="T113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4" h="154">
                <a:moveTo>
                  <a:pt x="77" y="0"/>
                </a:moveTo>
                <a:cubicBezTo>
                  <a:pt x="34" y="0"/>
                  <a:pt x="0" y="35"/>
                  <a:pt x="0" y="77"/>
                </a:cubicBezTo>
                <a:cubicBezTo>
                  <a:pt x="0" y="120"/>
                  <a:pt x="34" y="154"/>
                  <a:pt x="77" y="154"/>
                </a:cubicBezTo>
                <a:cubicBezTo>
                  <a:pt x="119" y="154"/>
                  <a:pt x="154" y="120"/>
                  <a:pt x="154" y="77"/>
                </a:cubicBezTo>
                <a:cubicBezTo>
                  <a:pt x="154" y="35"/>
                  <a:pt x="119" y="0"/>
                  <a:pt x="77" y="0"/>
                </a:cubicBezTo>
                <a:close/>
                <a:moveTo>
                  <a:pt x="77" y="149"/>
                </a:moveTo>
                <a:cubicBezTo>
                  <a:pt x="37" y="149"/>
                  <a:pt x="5" y="117"/>
                  <a:pt x="5" y="77"/>
                </a:cubicBezTo>
                <a:cubicBezTo>
                  <a:pt x="5" y="38"/>
                  <a:pt x="37" y="6"/>
                  <a:pt x="77" y="6"/>
                </a:cubicBezTo>
                <a:cubicBezTo>
                  <a:pt x="116" y="6"/>
                  <a:pt x="148" y="38"/>
                  <a:pt x="148" y="77"/>
                </a:cubicBezTo>
                <a:cubicBezTo>
                  <a:pt x="148" y="117"/>
                  <a:pt x="116" y="149"/>
                  <a:pt x="77" y="149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85" y="57"/>
                  <a:pt x="108" y="22"/>
                  <a:pt x="108" y="2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94" y="64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6" y="77"/>
                </a:cubicBezTo>
                <a:cubicBezTo>
                  <a:pt x="57" y="69"/>
                  <a:pt x="22" y="46"/>
                  <a:pt x="22" y="46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63" y="61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6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6" y="77"/>
                  <a:pt x="76" y="77"/>
                  <a:pt x="76" y="77"/>
                </a:cubicBezTo>
                <a:close/>
                <a:moveTo>
                  <a:pt x="138" y="59"/>
                </a:moveTo>
                <a:cubicBezTo>
                  <a:pt x="138" y="59"/>
                  <a:pt x="98" y="74"/>
                  <a:pt x="77" y="77"/>
                </a:cubicBezTo>
                <a:cubicBezTo>
                  <a:pt x="94" y="64"/>
                  <a:pt x="132" y="45"/>
                  <a:pt x="132" y="45"/>
                </a:cubicBezTo>
                <a:lnTo>
                  <a:pt x="138" y="59"/>
                </a:lnTo>
                <a:close/>
                <a:moveTo>
                  <a:pt x="59" y="16"/>
                </a:moveTo>
                <a:cubicBezTo>
                  <a:pt x="59" y="16"/>
                  <a:pt x="74" y="56"/>
                  <a:pt x="77" y="77"/>
                </a:cubicBezTo>
                <a:cubicBezTo>
                  <a:pt x="64" y="61"/>
                  <a:pt x="45" y="23"/>
                  <a:pt x="45" y="23"/>
                </a:cubicBezTo>
                <a:lnTo>
                  <a:pt x="59" y="16"/>
                </a:ln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4" y="56"/>
                  <a:pt x="77" y="14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82" y="14"/>
                  <a:pt x="92" y="16"/>
                  <a:pt x="92" y="16"/>
                </a:cubicBezTo>
                <a:cubicBezTo>
                  <a:pt x="92" y="16"/>
                  <a:pt x="85" y="58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56" y="80"/>
                  <a:pt x="13" y="78"/>
                  <a:pt x="13" y="78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2"/>
                  <a:pt x="15" y="62"/>
                  <a:pt x="15" y="62"/>
                </a:cubicBezTo>
                <a:cubicBezTo>
                  <a:pt x="15" y="62"/>
                  <a:pt x="57" y="69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6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98" y="74"/>
                  <a:pt x="119" y="74"/>
                  <a:pt x="140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92"/>
                  <a:pt x="138" y="92"/>
                  <a:pt x="138" y="92"/>
                </a:cubicBezTo>
                <a:cubicBezTo>
                  <a:pt x="138" y="92"/>
                  <a:pt x="97" y="85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16" y="95"/>
                </a:moveTo>
                <a:cubicBezTo>
                  <a:pt x="16" y="95"/>
                  <a:pt x="56" y="80"/>
                  <a:pt x="77" y="77"/>
                </a:cubicBezTo>
                <a:cubicBezTo>
                  <a:pt x="60" y="90"/>
                  <a:pt x="22" y="109"/>
                  <a:pt x="22" y="109"/>
                </a:cubicBezTo>
                <a:lnTo>
                  <a:pt x="16" y="95"/>
                </a:lnTo>
                <a:close/>
                <a:moveTo>
                  <a:pt x="95" y="138"/>
                </a:moveTo>
                <a:cubicBezTo>
                  <a:pt x="95" y="138"/>
                  <a:pt x="80" y="98"/>
                  <a:pt x="77" y="77"/>
                </a:cubicBezTo>
                <a:cubicBezTo>
                  <a:pt x="90" y="94"/>
                  <a:pt x="109" y="132"/>
                  <a:pt x="109" y="132"/>
                </a:cubicBezTo>
                <a:lnTo>
                  <a:pt x="95" y="138"/>
                </a:ln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97" y="85"/>
                  <a:pt x="132" y="109"/>
                  <a:pt x="132" y="109"/>
                </a:cubicBezTo>
                <a:cubicBezTo>
                  <a:pt x="123" y="121"/>
                  <a:pt x="123" y="121"/>
                  <a:pt x="123" y="121"/>
                </a:cubicBezTo>
                <a:cubicBezTo>
                  <a:pt x="123" y="121"/>
                  <a:pt x="90" y="94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8"/>
                </a:moveTo>
                <a:cubicBezTo>
                  <a:pt x="77" y="78"/>
                  <a:pt x="77" y="77"/>
                  <a:pt x="77" y="77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7" y="78"/>
                </a:cubicBezTo>
                <a:cubicBezTo>
                  <a:pt x="69" y="97"/>
                  <a:pt x="45" y="132"/>
                  <a:pt x="45" y="132"/>
                </a:cubicBezTo>
                <a:cubicBezTo>
                  <a:pt x="33" y="123"/>
                  <a:pt x="33" y="123"/>
                  <a:pt x="33" y="123"/>
                </a:cubicBezTo>
                <a:cubicBezTo>
                  <a:pt x="33" y="123"/>
                  <a:pt x="60" y="91"/>
                  <a:pt x="76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80" y="98"/>
                  <a:pt x="77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2" y="141"/>
                  <a:pt x="62" y="139"/>
                  <a:pt x="62" y="139"/>
                </a:cubicBezTo>
                <a:cubicBezTo>
                  <a:pt x="62" y="139"/>
                  <a:pt x="69" y="97"/>
                  <a:pt x="77" y="77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6" y="78"/>
                </a:cubicBezTo>
                <a:cubicBezTo>
                  <a:pt x="76" y="78"/>
                  <a:pt x="76" y="78"/>
                  <a:pt x="76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</a:path>
            </a:pathLst>
          </a:custGeom>
          <a:solidFill>
            <a:srgbClr val="3E5F4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5"/>
          <p:cNvSpPr>
            <a:spLocks noEditPoints="1"/>
          </p:cNvSpPr>
          <p:nvPr/>
        </p:nvSpPr>
        <p:spPr bwMode="auto">
          <a:xfrm>
            <a:off x="1954087" y="4257566"/>
            <a:ext cx="206005" cy="195263"/>
          </a:xfrm>
          <a:custGeom>
            <a:avLst/>
            <a:gdLst>
              <a:gd name="T0" fmla="*/ 130 w 166"/>
              <a:gd name="T1" fmla="*/ 130 h 157"/>
              <a:gd name="T2" fmla="*/ 65 w 166"/>
              <a:gd name="T3" fmla="*/ 157 h 157"/>
              <a:gd name="T4" fmla="*/ 0 w 166"/>
              <a:gd name="T5" fmla="*/ 130 h 157"/>
              <a:gd name="T6" fmla="*/ 5 w 166"/>
              <a:gd name="T7" fmla="*/ 124 h 157"/>
              <a:gd name="T8" fmla="*/ 124 w 166"/>
              <a:gd name="T9" fmla="*/ 124 h 157"/>
              <a:gd name="T10" fmla="*/ 124 w 166"/>
              <a:gd name="T11" fmla="*/ 6 h 157"/>
              <a:gd name="T12" fmla="*/ 130 w 166"/>
              <a:gd name="T13" fmla="*/ 0 h 157"/>
              <a:gd name="T14" fmla="*/ 130 w 166"/>
              <a:gd name="T15" fmla="*/ 130 h 157"/>
              <a:gd name="T16" fmla="*/ 11 w 166"/>
              <a:gd name="T17" fmla="*/ 120 h 157"/>
              <a:gd name="T18" fmla="*/ 120 w 166"/>
              <a:gd name="T19" fmla="*/ 11 h 157"/>
              <a:gd name="T20" fmla="*/ 120 w 166"/>
              <a:gd name="T21" fmla="*/ 120 h 157"/>
              <a:gd name="T22" fmla="*/ 11 w 166"/>
              <a:gd name="T23" fmla="*/ 120 h 157"/>
              <a:gd name="T24" fmla="*/ 115 w 166"/>
              <a:gd name="T25" fmla="*/ 38 h 157"/>
              <a:gd name="T26" fmla="*/ 121 w 166"/>
              <a:gd name="T27" fmla="*/ 40 h 157"/>
              <a:gd name="T28" fmla="*/ 126 w 166"/>
              <a:gd name="T29" fmla="*/ 38 h 157"/>
              <a:gd name="T30" fmla="*/ 121 w 166"/>
              <a:gd name="T31" fmla="*/ 35 h 157"/>
              <a:gd name="T32" fmla="*/ 115 w 166"/>
              <a:gd name="T33" fmla="*/ 38 h 157"/>
              <a:gd name="T34" fmla="*/ 101 w 166"/>
              <a:gd name="T35" fmla="*/ 90 h 157"/>
              <a:gd name="T36" fmla="*/ 103 w 166"/>
              <a:gd name="T37" fmla="*/ 96 h 157"/>
              <a:gd name="T38" fmla="*/ 106 w 166"/>
              <a:gd name="T39" fmla="*/ 90 h 157"/>
              <a:gd name="T40" fmla="*/ 103 w 166"/>
              <a:gd name="T41" fmla="*/ 85 h 157"/>
              <a:gd name="T42" fmla="*/ 101 w 166"/>
              <a:gd name="T43" fmla="*/ 90 h 157"/>
              <a:gd name="T44" fmla="*/ 108 w 166"/>
              <a:gd name="T45" fmla="*/ 64 h 157"/>
              <a:gd name="T46" fmla="*/ 102 w 166"/>
              <a:gd name="T47" fmla="*/ 66 h 157"/>
              <a:gd name="T48" fmla="*/ 107 w 166"/>
              <a:gd name="T49" fmla="*/ 69 h 157"/>
              <a:gd name="T50" fmla="*/ 113 w 166"/>
              <a:gd name="T51" fmla="*/ 67 h 157"/>
              <a:gd name="T52" fmla="*/ 108 w 166"/>
              <a:gd name="T53" fmla="*/ 64 h 157"/>
              <a:gd name="T54" fmla="*/ 88 w 166"/>
              <a:gd name="T55" fmla="*/ 98 h 157"/>
              <a:gd name="T56" fmla="*/ 84 w 166"/>
              <a:gd name="T57" fmla="*/ 102 h 157"/>
              <a:gd name="T58" fmla="*/ 90 w 166"/>
              <a:gd name="T59" fmla="*/ 102 h 157"/>
              <a:gd name="T60" fmla="*/ 94 w 166"/>
              <a:gd name="T61" fmla="*/ 98 h 157"/>
              <a:gd name="T62" fmla="*/ 88 w 166"/>
              <a:gd name="T63" fmla="*/ 98 h 157"/>
              <a:gd name="T64" fmla="*/ 81 w 166"/>
              <a:gd name="T65" fmla="*/ 82 h 157"/>
              <a:gd name="T66" fmla="*/ 84 w 166"/>
              <a:gd name="T67" fmla="*/ 88 h 157"/>
              <a:gd name="T68" fmla="*/ 86 w 166"/>
              <a:gd name="T69" fmla="*/ 82 h 157"/>
              <a:gd name="T70" fmla="*/ 84 w 166"/>
              <a:gd name="T71" fmla="*/ 77 h 157"/>
              <a:gd name="T72" fmla="*/ 81 w 166"/>
              <a:gd name="T73" fmla="*/ 82 h 157"/>
              <a:gd name="T74" fmla="*/ 89 w 166"/>
              <a:gd name="T75" fmla="*/ 64 h 157"/>
              <a:gd name="T76" fmla="*/ 95 w 166"/>
              <a:gd name="T77" fmla="*/ 65 h 157"/>
              <a:gd name="T78" fmla="*/ 93 w 166"/>
              <a:gd name="T79" fmla="*/ 60 h 157"/>
              <a:gd name="T80" fmla="*/ 87 w 166"/>
              <a:gd name="T81" fmla="*/ 58 h 157"/>
              <a:gd name="T82" fmla="*/ 89 w 166"/>
              <a:gd name="T83" fmla="*/ 64 h 157"/>
              <a:gd name="T84" fmla="*/ 62 w 166"/>
              <a:gd name="T85" fmla="*/ 85 h 157"/>
              <a:gd name="T86" fmla="*/ 64 w 166"/>
              <a:gd name="T87" fmla="*/ 90 h 157"/>
              <a:gd name="T88" fmla="*/ 67 w 166"/>
              <a:gd name="T89" fmla="*/ 85 h 157"/>
              <a:gd name="T90" fmla="*/ 64 w 166"/>
              <a:gd name="T91" fmla="*/ 79 h 157"/>
              <a:gd name="T92" fmla="*/ 62 w 166"/>
              <a:gd name="T93" fmla="*/ 85 h 157"/>
              <a:gd name="T94" fmla="*/ 60 w 166"/>
              <a:gd name="T95" fmla="*/ 103 h 157"/>
              <a:gd name="T96" fmla="*/ 63 w 166"/>
              <a:gd name="T97" fmla="*/ 108 h 157"/>
              <a:gd name="T98" fmla="*/ 69 w 166"/>
              <a:gd name="T99" fmla="*/ 109 h 157"/>
              <a:gd name="T100" fmla="*/ 66 w 166"/>
              <a:gd name="T101" fmla="*/ 104 h 157"/>
              <a:gd name="T102" fmla="*/ 60 w 166"/>
              <a:gd name="T103" fmla="*/ 103 h 157"/>
              <a:gd name="T104" fmla="*/ 48 w 166"/>
              <a:gd name="T105" fmla="*/ 120 h 157"/>
              <a:gd name="T106" fmla="*/ 45 w 166"/>
              <a:gd name="T107" fmla="*/ 115 h 157"/>
              <a:gd name="T108" fmla="*/ 39 w 166"/>
              <a:gd name="T109" fmla="*/ 113 h 157"/>
              <a:gd name="T110" fmla="*/ 42 w 166"/>
              <a:gd name="T111" fmla="*/ 119 h 157"/>
              <a:gd name="T112" fmla="*/ 48 w 166"/>
              <a:gd name="T113" fmla="*/ 1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57">
                <a:moveTo>
                  <a:pt x="130" y="130"/>
                </a:moveTo>
                <a:cubicBezTo>
                  <a:pt x="112" y="148"/>
                  <a:pt x="88" y="157"/>
                  <a:pt x="65" y="157"/>
                </a:cubicBezTo>
                <a:cubicBezTo>
                  <a:pt x="41" y="157"/>
                  <a:pt x="18" y="148"/>
                  <a:pt x="0" y="130"/>
                </a:cubicBezTo>
                <a:cubicBezTo>
                  <a:pt x="5" y="124"/>
                  <a:pt x="5" y="124"/>
                  <a:pt x="5" y="124"/>
                </a:cubicBezTo>
                <a:cubicBezTo>
                  <a:pt x="38" y="157"/>
                  <a:pt x="91" y="157"/>
                  <a:pt x="124" y="124"/>
                </a:cubicBezTo>
                <a:cubicBezTo>
                  <a:pt x="157" y="92"/>
                  <a:pt x="157" y="38"/>
                  <a:pt x="124" y="6"/>
                </a:cubicBezTo>
                <a:cubicBezTo>
                  <a:pt x="130" y="0"/>
                  <a:pt x="130" y="0"/>
                  <a:pt x="130" y="0"/>
                </a:cubicBezTo>
                <a:cubicBezTo>
                  <a:pt x="166" y="36"/>
                  <a:pt x="166" y="94"/>
                  <a:pt x="130" y="130"/>
                </a:cubicBezTo>
                <a:close/>
                <a:moveTo>
                  <a:pt x="11" y="120"/>
                </a:moveTo>
                <a:cubicBezTo>
                  <a:pt x="120" y="11"/>
                  <a:pt x="120" y="11"/>
                  <a:pt x="120" y="11"/>
                </a:cubicBezTo>
                <a:cubicBezTo>
                  <a:pt x="150" y="41"/>
                  <a:pt x="150" y="90"/>
                  <a:pt x="120" y="120"/>
                </a:cubicBezTo>
                <a:cubicBezTo>
                  <a:pt x="90" y="150"/>
                  <a:pt x="41" y="150"/>
                  <a:pt x="11" y="120"/>
                </a:cubicBezTo>
                <a:close/>
                <a:moveTo>
                  <a:pt x="115" y="38"/>
                </a:moveTo>
                <a:cubicBezTo>
                  <a:pt x="115" y="38"/>
                  <a:pt x="118" y="40"/>
                  <a:pt x="121" y="40"/>
                </a:cubicBezTo>
                <a:cubicBezTo>
                  <a:pt x="124" y="40"/>
                  <a:pt x="126" y="38"/>
                  <a:pt x="126" y="38"/>
                </a:cubicBezTo>
                <a:cubicBezTo>
                  <a:pt x="126" y="38"/>
                  <a:pt x="124" y="35"/>
                  <a:pt x="121" y="35"/>
                </a:cubicBezTo>
                <a:cubicBezTo>
                  <a:pt x="118" y="35"/>
                  <a:pt x="115" y="38"/>
                  <a:pt x="115" y="38"/>
                </a:cubicBezTo>
                <a:close/>
                <a:moveTo>
                  <a:pt x="101" y="90"/>
                </a:moveTo>
                <a:cubicBezTo>
                  <a:pt x="101" y="93"/>
                  <a:pt x="103" y="96"/>
                  <a:pt x="103" y="96"/>
                </a:cubicBezTo>
                <a:cubicBezTo>
                  <a:pt x="103" y="96"/>
                  <a:pt x="106" y="93"/>
                  <a:pt x="106" y="90"/>
                </a:cubicBezTo>
                <a:cubicBezTo>
                  <a:pt x="106" y="87"/>
                  <a:pt x="103" y="85"/>
                  <a:pt x="103" y="85"/>
                </a:cubicBezTo>
                <a:cubicBezTo>
                  <a:pt x="103" y="85"/>
                  <a:pt x="101" y="87"/>
                  <a:pt x="101" y="90"/>
                </a:cubicBezTo>
                <a:close/>
                <a:moveTo>
                  <a:pt x="108" y="64"/>
                </a:moveTo>
                <a:cubicBezTo>
                  <a:pt x="105" y="64"/>
                  <a:pt x="102" y="66"/>
                  <a:pt x="102" y="66"/>
                </a:cubicBezTo>
                <a:cubicBezTo>
                  <a:pt x="102" y="66"/>
                  <a:pt x="104" y="69"/>
                  <a:pt x="107" y="69"/>
                </a:cubicBezTo>
                <a:cubicBezTo>
                  <a:pt x="110" y="69"/>
                  <a:pt x="113" y="67"/>
                  <a:pt x="113" y="67"/>
                </a:cubicBezTo>
                <a:cubicBezTo>
                  <a:pt x="113" y="67"/>
                  <a:pt x="111" y="65"/>
                  <a:pt x="108" y="64"/>
                </a:cubicBezTo>
                <a:close/>
                <a:moveTo>
                  <a:pt x="88" y="98"/>
                </a:moveTo>
                <a:cubicBezTo>
                  <a:pt x="85" y="99"/>
                  <a:pt x="84" y="102"/>
                  <a:pt x="84" y="102"/>
                </a:cubicBezTo>
                <a:cubicBezTo>
                  <a:pt x="84" y="102"/>
                  <a:pt x="87" y="104"/>
                  <a:pt x="90" y="102"/>
                </a:cubicBezTo>
                <a:cubicBezTo>
                  <a:pt x="92" y="101"/>
                  <a:pt x="94" y="98"/>
                  <a:pt x="94" y="98"/>
                </a:cubicBezTo>
                <a:cubicBezTo>
                  <a:pt x="94" y="98"/>
                  <a:pt x="90" y="97"/>
                  <a:pt x="88" y="98"/>
                </a:cubicBezTo>
                <a:close/>
                <a:moveTo>
                  <a:pt x="81" y="82"/>
                </a:moveTo>
                <a:cubicBezTo>
                  <a:pt x="81" y="85"/>
                  <a:pt x="84" y="88"/>
                  <a:pt x="84" y="88"/>
                </a:cubicBezTo>
                <a:cubicBezTo>
                  <a:pt x="84" y="88"/>
                  <a:pt x="86" y="85"/>
                  <a:pt x="86" y="82"/>
                </a:cubicBezTo>
                <a:cubicBezTo>
                  <a:pt x="86" y="79"/>
                  <a:pt x="84" y="77"/>
                  <a:pt x="84" y="77"/>
                </a:cubicBezTo>
                <a:cubicBezTo>
                  <a:pt x="84" y="77"/>
                  <a:pt x="81" y="79"/>
                  <a:pt x="81" y="82"/>
                </a:cubicBezTo>
                <a:close/>
                <a:moveTo>
                  <a:pt x="89" y="64"/>
                </a:moveTo>
                <a:cubicBezTo>
                  <a:pt x="92" y="66"/>
                  <a:pt x="95" y="65"/>
                  <a:pt x="95" y="65"/>
                </a:cubicBezTo>
                <a:cubicBezTo>
                  <a:pt x="95" y="65"/>
                  <a:pt x="95" y="62"/>
                  <a:pt x="93" y="60"/>
                </a:cubicBezTo>
                <a:cubicBezTo>
                  <a:pt x="90" y="58"/>
                  <a:pt x="87" y="58"/>
                  <a:pt x="87" y="58"/>
                </a:cubicBezTo>
                <a:cubicBezTo>
                  <a:pt x="87" y="58"/>
                  <a:pt x="87" y="62"/>
                  <a:pt x="89" y="64"/>
                </a:cubicBezTo>
                <a:close/>
                <a:moveTo>
                  <a:pt x="62" y="85"/>
                </a:moveTo>
                <a:cubicBezTo>
                  <a:pt x="62" y="88"/>
                  <a:pt x="64" y="90"/>
                  <a:pt x="64" y="90"/>
                </a:cubicBezTo>
                <a:cubicBezTo>
                  <a:pt x="64" y="90"/>
                  <a:pt x="67" y="88"/>
                  <a:pt x="67" y="85"/>
                </a:cubicBezTo>
                <a:cubicBezTo>
                  <a:pt x="67" y="81"/>
                  <a:pt x="64" y="79"/>
                  <a:pt x="64" y="79"/>
                </a:cubicBezTo>
                <a:cubicBezTo>
                  <a:pt x="64" y="79"/>
                  <a:pt x="62" y="81"/>
                  <a:pt x="62" y="85"/>
                </a:cubicBezTo>
                <a:close/>
                <a:moveTo>
                  <a:pt x="60" y="103"/>
                </a:moveTo>
                <a:cubicBezTo>
                  <a:pt x="60" y="103"/>
                  <a:pt x="60" y="106"/>
                  <a:pt x="63" y="108"/>
                </a:cubicBezTo>
                <a:cubicBezTo>
                  <a:pt x="65" y="109"/>
                  <a:pt x="69" y="109"/>
                  <a:pt x="69" y="109"/>
                </a:cubicBezTo>
                <a:cubicBezTo>
                  <a:pt x="69" y="109"/>
                  <a:pt x="68" y="105"/>
                  <a:pt x="66" y="104"/>
                </a:cubicBezTo>
                <a:cubicBezTo>
                  <a:pt x="63" y="102"/>
                  <a:pt x="60" y="103"/>
                  <a:pt x="60" y="103"/>
                </a:cubicBezTo>
                <a:close/>
                <a:moveTo>
                  <a:pt x="48" y="120"/>
                </a:moveTo>
                <a:cubicBezTo>
                  <a:pt x="48" y="120"/>
                  <a:pt x="48" y="117"/>
                  <a:pt x="45" y="115"/>
                </a:cubicBezTo>
                <a:cubicBezTo>
                  <a:pt x="43" y="113"/>
                  <a:pt x="39" y="113"/>
                  <a:pt x="39" y="113"/>
                </a:cubicBezTo>
                <a:cubicBezTo>
                  <a:pt x="39" y="113"/>
                  <a:pt x="40" y="117"/>
                  <a:pt x="42" y="119"/>
                </a:cubicBezTo>
                <a:cubicBezTo>
                  <a:pt x="45" y="121"/>
                  <a:pt x="48" y="120"/>
                  <a:pt x="48" y="120"/>
                </a:cubicBezTo>
                <a:close/>
              </a:path>
            </a:pathLst>
          </a:custGeom>
          <a:solidFill>
            <a:srgbClr val="F4B24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6"/>
          <p:cNvSpPr>
            <a:spLocks noEditPoints="1"/>
          </p:cNvSpPr>
          <p:nvPr/>
        </p:nvSpPr>
        <p:spPr bwMode="auto">
          <a:xfrm>
            <a:off x="509167" y="4269075"/>
            <a:ext cx="190525" cy="191691"/>
          </a:xfrm>
          <a:custGeom>
            <a:avLst/>
            <a:gdLst>
              <a:gd name="T0" fmla="*/ 139 w 154"/>
              <a:gd name="T1" fmla="*/ 29 h 154"/>
              <a:gd name="T2" fmla="*/ 153 w 154"/>
              <a:gd name="T3" fmla="*/ 17 h 154"/>
              <a:gd name="T4" fmla="*/ 91 w 154"/>
              <a:gd name="T5" fmla="*/ 3 h 154"/>
              <a:gd name="T6" fmla="*/ 68 w 154"/>
              <a:gd name="T7" fmla="*/ 151 h 154"/>
              <a:gd name="T8" fmla="*/ 153 w 154"/>
              <a:gd name="T9" fmla="*/ 66 h 154"/>
              <a:gd name="T10" fmla="*/ 153 w 154"/>
              <a:gd name="T11" fmla="*/ 66 h 154"/>
              <a:gd name="T12" fmla="*/ 90 w 154"/>
              <a:gd name="T13" fmla="*/ 7 h 154"/>
              <a:gd name="T14" fmla="*/ 92 w 154"/>
              <a:gd name="T15" fmla="*/ 12 h 154"/>
              <a:gd name="T16" fmla="*/ 45 w 154"/>
              <a:gd name="T17" fmla="*/ 37 h 154"/>
              <a:gd name="T18" fmla="*/ 10 w 154"/>
              <a:gd name="T19" fmla="*/ 87 h 154"/>
              <a:gd name="T20" fmla="*/ 10 w 154"/>
              <a:gd name="T21" fmla="*/ 89 h 154"/>
              <a:gd name="T22" fmla="*/ 24 w 154"/>
              <a:gd name="T23" fmla="*/ 65 h 154"/>
              <a:gd name="T24" fmla="*/ 76 w 154"/>
              <a:gd name="T25" fmla="*/ 21 h 154"/>
              <a:gd name="T26" fmla="*/ 127 w 154"/>
              <a:gd name="T27" fmla="*/ 22 h 154"/>
              <a:gd name="T28" fmla="*/ 58 w 154"/>
              <a:gd name="T29" fmla="*/ 50 h 154"/>
              <a:gd name="T30" fmla="*/ 18 w 154"/>
              <a:gd name="T31" fmla="*/ 114 h 154"/>
              <a:gd name="T32" fmla="*/ 24 w 154"/>
              <a:gd name="T33" fmla="*/ 123 h 154"/>
              <a:gd name="T34" fmla="*/ 38 w 154"/>
              <a:gd name="T35" fmla="*/ 84 h 154"/>
              <a:gd name="T36" fmla="*/ 94 w 154"/>
              <a:gd name="T37" fmla="*/ 36 h 154"/>
              <a:gd name="T38" fmla="*/ 133 w 154"/>
              <a:gd name="T39" fmla="*/ 29 h 154"/>
              <a:gd name="T40" fmla="*/ 134 w 154"/>
              <a:gd name="T41" fmla="*/ 31 h 154"/>
              <a:gd name="T42" fmla="*/ 76 w 154"/>
              <a:gd name="T43" fmla="*/ 72 h 154"/>
              <a:gd name="T44" fmla="*/ 24 w 154"/>
              <a:gd name="T45" fmla="*/ 123 h 154"/>
              <a:gd name="T46" fmla="*/ 54 w 154"/>
              <a:gd name="T47" fmla="*/ 105 h 154"/>
              <a:gd name="T48" fmla="*/ 111 w 154"/>
              <a:gd name="T49" fmla="*/ 57 h 154"/>
              <a:gd name="T50" fmla="*/ 135 w 154"/>
              <a:gd name="T51" fmla="*/ 31 h 154"/>
              <a:gd name="T52" fmla="*/ 122 w 154"/>
              <a:gd name="T53" fmla="*/ 75 h 154"/>
              <a:gd name="T54" fmla="*/ 63 w 154"/>
              <a:gd name="T55" fmla="*/ 118 h 154"/>
              <a:gd name="T56" fmla="*/ 25 w 154"/>
              <a:gd name="T57" fmla="*/ 124 h 154"/>
              <a:gd name="T58" fmla="*/ 65 w 154"/>
              <a:gd name="T59" fmla="*/ 124 h 154"/>
              <a:gd name="T60" fmla="*/ 127 w 154"/>
              <a:gd name="T61" fmla="*/ 79 h 154"/>
              <a:gd name="T62" fmla="*/ 149 w 154"/>
              <a:gd name="T63" fmla="*/ 73 h 154"/>
              <a:gd name="T64" fmla="*/ 134 w 154"/>
              <a:gd name="T65" fmla="*/ 94 h 154"/>
              <a:gd name="T66" fmla="*/ 79 w 154"/>
              <a:gd name="T67" fmla="*/ 135 h 154"/>
              <a:gd name="T68" fmla="*/ 29 w 154"/>
              <a:gd name="T69" fmla="*/ 129 h 154"/>
              <a:gd name="T70" fmla="*/ 69 w 154"/>
              <a:gd name="T71" fmla="*/ 147 h 154"/>
              <a:gd name="T72" fmla="*/ 63 w 154"/>
              <a:gd name="T73" fmla="*/ 142 h 154"/>
              <a:gd name="T74" fmla="*/ 111 w 154"/>
              <a:gd name="T75" fmla="*/ 121 h 154"/>
              <a:gd name="T76" fmla="*/ 149 w 154"/>
              <a:gd name="T77" fmla="*/ 7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154">
                <a:moveTo>
                  <a:pt x="153" y="66"/>
                </a:moveTo>
                <a:cubicBezTo>
                  <a:pt x="152" y="52"/>
                  <a:pt x="147" y="39"/>
                  <a:pt x="139" y="29"/>
                </a:cubicBezTo>
                <a:cubicBezTo>
                  <a:pt x="141" y="27"/>
                  <a:pt x="145" y="24"/>
                  <a:pt x="154" y="21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44" y="19"/>
                  <a:pt x="139" y="23"/>
                  <a:pt x="136" y="26"/>
                </a:cubicBezTo>
                <a:cubicBezTo>
                  <a:pt x="125" y="13"/>
                  <a:pt x="109" y="5"/>
                  <a:pt x="91" y="3"/>
                </a:cubicBezTo>
                <a:cubicBezTo>
                  <a:pt x="50" y="0"/>
                  <a:pt x="12" y="30"/>
                  <a:pt x="6" y="71"/>
                </a:cubicBezTo>
                <a:cubicBezTo>
                  <a:pt x="0" y="112"/>
                  <a:pt x="28" y="148"/>
                  <a:pt x="68" y="151"/>
                </a:cubicBezTo>
                <a:cubicBezTo>
                  <a:pt x="109" y="154"/>
                  <a:pt x="147" y="124"/>
                  <a:pt x="153" y="83"/>
                </a:cubicBezTo>
                <a:cubicBezTo>
                  <a:pt x="154" y="77"/>
                  <a:pt x="154" y="72"/>
                  <a:pt x="153" y="66"/>
                </a:cubicBezTo>
                <a:cubicBezTo>
                  <a:pt x="153" y="66"/>
                  <a:pt x="154" y="66"/>
                  <a:pt x="154" y="66"/>
                </a:cubicBezTo>
                <a:cubicBezTo>
                  <a:pt x="154" y="66"/>
                  <a:pt x="153" y="66"/>
                  <a:pt x="153" y="66"/>
                </a:cubicBezTo>
                <a:close/>
                <a:moveTo>
                  <a:pt x="10" y="71"/>
                </a:moveTo>
                <a:cubicBezTo>
                  <a:pt x="16" y="33"/>
                  <a:pt x="52" y="4"/>
                  <a:pt x="90" y="7"/>
                </a:cubicBezTo>
                <a:cubicBezTo>
                  <a:pt x="95" y="8"/>
                  <a:pt x="99" y="9"/>
                  <a:pt x="104" y="10"/>
                </a:cubicBezTo>
                <a:cubicBezTo>
                  <a:pt x="100" y="11"/>
                  <a:pt x="96" y="11"/>
                  <a:pt x="92" y="12"/>
                </a:cubicBezTo>
                <a:cubicBezTo>
                  <a:pt x="86" y="14"/>
                  <a:pt x="80" y="16"/>
                  <a:pt x="75" y="18"/>
                </a:cubicBezTo>
                <a:cubicBezTo>
                  <a:pt x="64" y="22"/>
                  <a:pt x="54" y="29"/>
                  <a:pt x="45" y="37"/>
                </a:cubicBezTo>
                <a:cubicBezTo>
                  <a:pt x="36" y="45"/>
                  <a:pt x="28" y="54"/>
                  <a:pt x="22" y="64"/>
                </a:cubicBezTo>
                <a:cubicBezTo>
                  <a:pt x="17" y="71"/>
                  <a:pt x="13" y="79"/>
                  <a:pt x="10" y="87"/>
                </a:cubicBezTo>
                <a:cubicBezTo>
                  <a:pt x="9" y="82"/>
                  <a:pt x="10" y="77"/>
                  <a:pt x="10" y="71"/>
                </a:cubicBezTo>
                <a:close/>
                <a:moveTo>
                  <a:pt x="10" y="89"/>
                </a:moveTo>
                <a:cubicBezTo>
                  <a:pt x="11" y="86"/>
                  <a:pt x="13" y="83"/>
                  <a:pt x="15" y="80"/>
                </a:cubicBezTo>
                <a:cubicBezTo>
                  <a:pt x="18" y="75"/>
                  <a:pt x="21" y="70"/>
                  <a:pt x="24" y="65"/>
                </a:cubicBezTo>
                <a:cubicBezTo>
                  <a:pt x="31" y="56"/>
                  <a:pt x="39" y="47"/>
                  <a:pt x="48" y="40"/>
                </a:cubicBezTo>
                <a:cubicBezTo>
                  <a:pt x="56" y="32"/>
                  <a:pt x="66" y="26"/>
                  <a:pt x="76" y="21"/>
                </a:cubicBezTo>
                <a:cubicBezTo>
                  <a:pt x="85" y="16"/>
                  <a:pt x="95" y="13"/>
                  <a:pt x="105" y="10"/>
                </a:cubicBezTo>
                <a:cubicBezTo>
                  <a:pt x="113" y="13"/>
                  <a:pt x="120" y="17"/>
                  <a:pt x="127" y="22"/>
                </a:cubicBezTo>
                <a:cubicBezTo>
                  <a:pt x="115" y="23"/>
                  <a:pt x="103" y="25"/>
                  <a:pt x="91" y="30"/>
                </a:cubicBezTo>
                <a:cubicBezTo>
                  <a:pt x="79" y="35"/>
                  <a:pt x="68" y="42"/>
                  <a:pt x="58" y="50"/>
                </a:cubicBezTo>
                <a:cubicBezTo>
                  <a:pt x="48" y="59"/>
                  <a:pt x="40" y="69"/>
                  <a:pt x="33" y="80"/>
                </a:cubicBezTo>
                <a:cubicBezTo>
                  <a:pt x="26" y="91"/>
                  <a:pt x="21" y="102"/>
                  <a:pt x="18" y="114"/>
                </a:cubicBezTo>
                <a:cubicBezTo>
                  <a:pt x="14" y="107"/>
                  <a:pt x="11" y="98"/>
                  <a:pt x="10" y="89"/>
                </a:cubicBezTo>
                <a:close/>
                <a:moveTo>
                  <a:pt x="24" y="123"/>
                </a:moveTo>
                <a:cubicBezTo>
                  <a:pt x="22" y="121"/>
                  <a:pt x="20" y="118"/>
                  <a:pt x="18" y="115"/>
                </a:cubicBezTo>
                <a:cubicBezTo>
                  <a:pt x="24" y="104"/>
                  <a:pt x="31" y="93"/>
                  <a:pt x="38" y="84"/>
                </a:cubicBezTo>
                <a:cubicBezTo>
                  <a:pt x="46" y="74"/>
                  <a:pt x="54" y="65"/>
                  <a:pt x="63" y="57"/>
                </a:cubicBezTo>
                <a:cubicBezTo>
                  <a:pt x="72" y="48"/>
                  <a:pt x="83" y="42"/>
                  <a:pt x="94" y="36"/>
                </a:cubicBezTo>
                <a:cubicBezTo>
                  <a:pt x="104" y="30"/>
                  <a:pt x="115" y="26"/>
                  <a:pt x="127" y="23"/>
                </a:cubicBezTo>
                <a:cubicBezTo>
                  <a:pt x="129" y="25"/>
                  <a:pt x="131" y="27"/>
                  <a:pt x="133" y="29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24" y="36"/>
                  <a:pt x="114" y="43"/>
                  <a:pt x="105" y="49"/>
                </a:cubicBezTo>
                <a:cubicBezTo>
                  <a:pt x="95" y="57"/>
                  <a:pt x="85" y="64"/>
                  <a:pt x="76" y="72"/>
                </a:cubicBezTo>
                <a:cubicBezTo>
                  <a:pt x="66" y="80"/>
                  <a:pt x="57" y="89"/>
                  <a:pt x="48" y="97"/>
                </a:cubicBezTo>
                <a:cubicBezTo>
                  <a:pt x="40" y="106"/>
                  <a:pt x="32" y="114"/>
                  <a:pt x="24" y="123"/>
                </a:cubicBezTo>
                <a:close/>
                <a:moveTo>
                  <a:pt x="25" y="124"/>
                </a:moveTo>
                <a:cubicBezTo>
                  <a:pt x="35" y="118"/>
                  <a:pt x="45" y="112"/>
                  <a:pt x="54" y="105"/>
                </a:cubicBezTo>
                <a:cubicBezTo>
                  <a:pt x="64" y="98"/>
                  <a:pt x="74" y="90"/>
                  <a:pt x="83" y="82"/>
                </a:cubicBezTo>
                <a:cubicBezTo>
                  <a:pt x="93" y="74"/>
                  <a:pt x="102" y="66"/>
                  <a:pt x="111" y="57"/>
                </a:cubicBezTo>
                <a:cubicBezTo>
                  <a:pt x="119" y="49"/>
                  <a:pt x="127" y="40"/>
                  <a:pt x="135" y="31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9" y="35"/>
                  <a:pt x="142" y="40"/>
                  <a:pt x="144" y="46"/>
                </a:cubicBezTo>
                <a:cubicBezTo>
                  <a:pt x="137" y="56"/>
                  <a:pt x="130" y="66"/>
                  <a:pt x="122" y="75"/>
                </a:cubicBezTo>
                <a:cubicBezTo>
                  <a:pt x="113" y="84"/>
                  <a:pt x="104" y="93"/>
                  <a:pt x="94" y="100"/>
                </a:cubicBezTo>
                <a:cubicBezTo>
                  <a:pt x="85" y="107"/>
                  <a:pt x="74" y="113"/>
                  <a:pt x="63" y="118"/>
                </a:cubicBezTo>
                <a:cubicBezTo>
                  <a:pt x="52" y="123"/>
                  <a:pt x="40" y="126"/>
                  <a:pt x="29" y="128"/>
                </a:cubicBezTo>
                <a:cubicBezTo>
                  <a:pt x="27" y="127"/>
                  <a:pt x="26" y="125"/>
                  <a:pt x="25" y="124"/>
                </a:cubicBezTo>
                <a:close/>
                <a:moveTo>
                  <a:pt x="29" y="129"/>
                </a:moveTo>
                <a:cubicBezTo>
                  <a:pt x="41" y="129"/>
                  <a:pt x="53" y="128"/>
                  <a:pt x="65" y="124"/>
                </a:cubicBezTo>
                <a:cubicBezTo>
                  <a:pt x="77" y="120"/>
                  <a:pt x="89" y="114"/>
                  <a:pt x="99" y="106"/>
                </a:cubicBezTo>
                <a:cubicBezTo>
                  <a:pt x="110" y="99"/>
                  <a:pt x="119" y="89"/>
                  <a:pt x="127" y="79"/>
                </a:cubicBezTo>
                <a:cubicBezTo>
                  <a:pt x="134" y="69"/>
                  <a:pt x="140" y="58"/>
                  <a:pt x="144" y="46"/>
                </a:cubicBezTo>
                <a:cubicBezTo>
                  <a:pt x="148" y="54"/>
                  <a:pt x="149" y="63"/>
                  <a:pt x="149" y="73"/>
                </a:cubicBezTo>
                <a:cubicBezTo>
                  <a:pt x="148" y="75"/>
                  <a:pt x="146" y="78"/>
                  <a:pt x="144" y="80"/>
                </a:cubicBezTo>
                <a:cubicBezTo>
                  <a:pt x="141" y="85"/>
                  <a:pt x="138" y="90"/>
                  <a:pt x="134" y="94"/>
                </a:cubicBezTo>
                <a:cubicBezTo>
                  <a:pt x="126" y="103"/>
                  <a:pt x="118" y="111"/>
                  <a:pt x="109" y="118"/>
                </a:cubicBezTo>
                <a:cubicBezTo>
                  <a:pt x="99" y="125"/>
                  <a:pt x="89" y="130"/>
                  <a:pt x="79" y="135"/>
                </a:cubicBezTo>
                <a:cubicBezTo>
                  <a:pt x="70" y="138"/>
                  <a:pt x="60" y="141"/>
                  <a:pt x="50" y="142"/>
                </a:cubicBezTo>
                <a:cubicBezTo>
                  <a:pt x="42" y="139"/>
                  <a:pt x="35" y="135"/>
                  <a:pt x="29" y="129"/>
                </a:cubicBezTo>
                <a:close/>
                <a:moveTo>
                  <a:pt x="149" y="83"/>
                </a:moveTo>
                <a:cubicBezTo>
                  <a:pt x="143" y="121"/>
                  <a:pt x="107" y="150"/>
                  <a:pt x="69" y="147"/>
                </a:cubicBezTo>
                <a:cubicBezTo>
                  <a:pt x="63" y="146"/>
                  <a:pt x="57" y="145"/>
                  <a:pt x="52" y="143"/>
                </a:cubicBezTo>
                <a:cubicBezTo>
                  <a:pt x="55" y="143"/>
                  <a:pt x="59" y="142"/>
                  <a:pt x="63" y="142"/>
                </a:cubicBezTo>
                <a:cubicBezTo>
                  <a:pt x="68" y="141"/>
                  <a:pt x="74" y="140"/>
                  <a:pt x="80" y="138"/>
                </a:cubicBezTo>
                <a:cubicBezTo>
                  <a:pt x="91" y="134"/>
                  <a:pt x="101" y="128"/>
                  <a:pt x="111" y="121"/>
                </a:cubicBezTo>
                <a:cubicBezTo>
                  <a:pt x="121" y="114"/>
                  <a:pt x="129" y="106"/>
                  <a:pt x="136" y="96"/>
                </a:cubicBezTo>
                <a:cubicBezTo>
                  <a:pt x="141" y="90"/>
                  <a:pt x="146" y="83"/>
                  <a:pt x="149" y="75"/>
                </a:cubicBezTo>
                <a:cubicBezTo>
                  <a:pt x="149" y="78"/>
                  <a:pt x="149" y="80"/>
                  <a:pt x="149" y="83"/>
                </a:cubicBezTo>
                <a:close/>
              </a:path>
            </a:pathLst>
          </a:custGeom>
          <a:solidFill>
            <a:srgbClr val="68A67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Freeform 30"/>
          <p:cNvSpPr>
            <a:spLocks noEditPoints="1"/>
          </p:cNvSpPr>
          <p:nvPr/>
        </p:nvSpPr>
        <p:spPr bwMode="auto">
          <a:xfrm>
            <a:off x="1490918" y="4242089"/>
            <a:ext cx="169091" cy="226219"/>
          </a:xfrm>
          <a:custGeom>
            <a:avLst/>
            <a:gdLst>
              <a:gd name="T0" fmla="*/ 43 w 136"/>
              <a:gd name="T1" fmla="*/ 10 h 182"/>
              <a:gd name="T2" fmla="*/ 75 w 136"/>
              <a:gd name="T3" fmla="*/ 24 h 182"/>
              <a:gd name="T4" fmla="*/ 100 w 136"/>
              <a:gd name="T5" fmla="*/ 10 h 182"/>
              <a:gd name="T6" fmla="*/ 68 w 136"/>
              <a:gd name="T7" fmla="*/ 37 h 182"/>
              <a:gd name="T8" fmla="*/ 65 w 136"/>
              <a:gd name="T9" fmla="*/ 3 h 182"/>
              <a:gd name="T10" fmla="*/ 66 w 136"/>
              <a:gd name="T11" fmla="*/ 0 h 182"/>
              <a:gd name="T12" fmla="*/ 117 w 136"/>
              <a:gd name="T13" fmla="*/ 130 h 182"/>
              <a:gd name="T14" fmla="*/ 104 w 136"/>
              <a:gd name="T15" fmla="*/ 151 h 182"/>
              <a:gd name="T16" fmla="*/ 65 w 136"/>
              <a:gd name="T17" fmla="*/ 182 h 182"/>
              <a:gd name="T18" fmla="*/ 26 w 136"/>
              <a:gd name="T19" fmla="*/ 143 h 182"/>
              <a:gd name="T20" fmla="*/ 0 w 136"/>
              <a:gd name="T21" fmla="*/ 104 h 182"/>
              <a:gd name="T22" fmla="*/ 19 w 136"/>
              <a:gd name="T23" fmla="*/ 59 h 182"/>
              <a:gd name="T24" fmla="*/ 49 w 136"/>
              <a:gd name="T25" fmla="*/ 42 h 182"/>
              <a:gd name="T26" fmla="*/ 89 w 136"/>
              <a:gd name="T27" fmla="*/ 39 h 182"/>
              <a:gd name="T28" fmla="*/ 128 w 136"/>
              <a:gd name="T29" fmla="*/ 65 h 182"/>
              <a:gd name="T30" fmla="*/ 128 w 136"/>
              <a:gd name="T31" fmla="*/ 108 h 182"/>
              <a:gd name="T32" fmla="*/ 100 w 136"/>
              <a:gd name="T33" fmla="*/ 69 h 182"/>
              <a:gd name="T34" fmla="*/ 69 w 136"/>
              <a:gd name="T35" fmla="*/ 66 h 182"/>
              <a:gd name="T36" fmla="*/ 49 w 136"/>
              <a:gd name="T37" fmla="*/ 120 h 182"/>
              <a:gd name="T38" fmla="*/ 70 w 136"/>
              <a:gd name="T39" fmla="*/ 122 h 182"/>
              <a:gd name="T40" fmla="*/ 50 w 136"/>
              <a:gd name="T41" fmla="*/ 111 h 182"/>
              <a:gd name="T42" fmla="*/ 50 w 136"/>
              <a:gd name="T43" fmla="*/ 107 h 182"/>
              <a:gd name="T44" fmla="*/ 50 w 136"/>
              <a:gd name="T45" fmla="*/ 111 h 182"/>
              <a:gd name="T46" fmla="*/ 65 w 136"/>
              <a:gd name="T47" fmla="*/ 69 h 182"/>
              <a:gd name="T48" fmla="*/ 33 w 136"/>
              <a:gd name="T49" fmla="*/ 66 h 182"/>
              <a:gd name="T50" fmla="*/ 27 w 136"/>
              <a:gd name="T51" fmla="*/ 78 h 182"/>
              <a:gd name="T52" fmla="*/ 8 w 136"/>
              <a:gd name="T53" fmla="*/ 76 h 182"/>
              <a:gd name="T54" fmla="*/ 22 w 136"/>
              <a:gd name="T55" fmla="*/ 111 h 182"/>
              <a:gd name="T56" fmla="*/ 22 w 136"/>
              <a:gd name="T57" fmla="*/ 108 h 182"/>
              <a:gd name="T58" fmla="*/ 22 w 136"/>
              <a:gd name="T59" fmla="*/ 111 h 182"/>
              <a:gd name="T60" fmla="*/ 29 w 136"/>
              <a:gd name="T61" fmla="*/ 130 h 182"/>
              <a:gd name="T62" fmla="*/ 28 w 136"/>
              <a:gd name="T63" fmla="*/ 134 h 182"/>
              <a:gd name="T64" fmla="*/ 57 w 136"/>
              <a:gd name="T65" fmla="*/ 140 h 182"/>
              <a:gd name="T66" fmla="*/ 35 w 136"/>
              <a:gd name="T67" fmla="*/ 141 h 182"/>
              <a:gd name="T68" fmla="*/ 75 w 136"/>
              <a:gd name="T69" fmla="*/ 159 h 182"/>
              <a:gd name="T70" fmla="*/ 54 w 136"/>
              <a:gd name="T71" fmla="*/ 157 h 182"/>
              <a:gd name="T72" fmla="*/ 75 w 136"/>
              <a:gd name="T73" fmla="*/ 159 h 182"/>
              <a:gd name="T74" fmla="*/ 95 w 136"/>
              <a:gd name="T75" fmla="*/ 105 h 182"/>
              <a:gd name="T76" fmla="*/ 73 w 136"/>
              <a:gd name="T77" fmla="*/ 106 h 182"/>
              <a:gd name="T78" fmla="*/ 106 w 136"/>
              <a:gd name="T79" fmla="*/ 133 h 182"/>
              <a:gd name="T80" fmla="*/ 84 w 136"/>
              <a:gd name="T81" fmla="*/ 135 h 182"/>
              <a:gd name="T82" fmla="*/ 122 w 136"/>
              <a:gd name="T83" fmla="*/ 113 h 182"/>
              <a:gd name="T84" fmla="*/ 100 w 136"/>
              <a:gd name="T85" fmla="*/ 111 h 182"/>
              <a:gd name="T86" fmla="*/ 122 w 136"/>
              <a:gd name="T87" fmla="*/ 113 h 182"/>
              <a:gd name="T88" fmla="*/ 117 w 136"/>
              <a:gd name="T89" fmla="*/ 97 h 182"/>
              <a:gd name="T90" fmla="*/ 117 w 136"/>
              <a:gd name="T91" fmla="*/ 10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6" h="182">
                <a:moveTo>
                  <a:pt x="38" y="37"/>
                </a:moveTo>
                <a:cubicBezTo>
                  <a:pt x="51" y="29"/>
                  <a:pt x="51" y="29"/>
                  <a:pt x="51" y="29"/>
                </a:cubicBezTo>
                <a:cubicBezTo>
                  <a:pt x="43" y="10"/>
                  <a:pt x="43" y="10"/>
                  <a:pt x="43" y="10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10"/>
                  <a:pt x="60" y="10"/>
                  <a:pt x="60" y="10"/>
                </a:cubicBezTo>
                <a:cubicBezTo>
                  <a:pt x="75" y="24"/>
                  <a:pt x="75" y="24"/>
                  <a:pt x="75" y="24"/>
                </a:cubicBezTo>
                <a:cubicBezTo>
                  <a:pt x="84" y="10"/>
                  <a:pt x="84" y="10"/>
                  <a:pt x="84" y="10"/>
                </a:cubicBezTo>
                <a:cubicBezTo>
                  <a:pt x="84" y="24"/>
                  <a:pt x="84" y="24"/>
                  <a:pt x="84" y="24"/>
                </a:cubicBezTo>
                <a:cubicBezTo>
                  <a:pt x="89" y="10"/>
                  <a:pt x="100" y="10"/>
                  <a:pt x="100" y="10"/>
                </a:cubicBezTo>
                <a:cubicBezTo>
                  <a:pt x="92" y="28"/>
                  <a:pt x="92" y="28"/>
                  <a:pt x="92" y="2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0" y="37"/>
                  <a:pt x="80" y="39"/>
                  <a:pt x="68" y="37"/>
                </a:cubicBezTo>
                <a:cubicBezTo>
                  <a:pt x="57" y="35"/>
                  <a:pt x="38" y="37"/>
                  <a:pt x="38" y="37"/>
                </a:cubicBezTo>
                <a:close/>
                <a:moveTo>
                  <a:pt x="66" y="0"/>
                </a:moveTo>
                <a:cubicBezTo>
                  <a:pt x="65" y="3"/>
                  <a:pt x="65" y="3"/>
                  <a:pt x="65" y="3"/>
                </a:cubicBezTo>
                <a:cubicBezTo>
                  <a:pt x="74" y="9"/>
                  <a:pt x="69" y="25"/>
                  <a:pt x="69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6"/>
                  <a:pt x="78" y="7"/>
                  <a:pt x="66" y="0"/>
                </a:cubicBezTo>
                <a:close/>
                <a:moveTo>
                  <a:pt x="128" y="108"/>
                </a:moveTo>
                <a:cubicBezTo>
                  <a:pt x="128" y="109"/>
                  <a:pt x="128" y="111"/>
                  <a:pt x="128" y="112"/>
                </a:cubicBezTo>
                <a:cubicBezTo>
                  <a:pt x="128" y="120"/>
                  <a:pt x="124" y="127"/>
                  <a:pt x="117" y="130"/>
                </a:cubicBezTo>
                <a:cubicBezTo>
                  <a:pt x="117" y="130"/>
                  <a:pt x="117" y="131"/>
                  <a:pt x="117" y="131"/>
                </a:cubicBezTo>
                <a:cubicBezTo>
                  <a:pt x="117" y="140"/>
                  <a:pt x="111" y="147"/>
                  <a:pt x="104" y="150"/>
                </a:cubicBezTo>
                <a:cubicBezTo>
                  <a:pt x="104" y="150"/>
                  <a:pt x="104" y="150"/>
                  <a:pt x="104" y="151"/>
                </a:cubicBezTo>
                <a:cubicBezTo>
                  <a:pt x="104" y="162"/>
                  <a:pt x="95" y="170"/>
                  <a:pt x="84" y="170"/>
                </a:cubicBezTo>
                <a:cubicBezTo>
                  <a:pt x="84" y="170"/>
                  <a:pt x="83" y="170"/>
                  <a:pt x="83" y="170"/>
                </a:cubicBezTo>
                <a:cubicBezTo>
                  <a:pt x="80" y="177"/>
                  <a:pt x="73" y="182"/>
                  <a:pt x="65" y="182"/>
                </a:cubicBezTo>
                <a:cubicBezTo>
                  <a:pt x="54" y="182"/>
                  <a:pt x="45" y="174"/>
                  <a:pt x="45" y="163"/>
                </a:cubicBezTo>
                <a:cubicBezTo>
                  <a:pt x="35" y="163"/>
                  <a:pt x="26" y="154"/>
                  <a:pt x="26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17" y="141"/>
                  <a:pt x="10" y="133"/>
                  <a:pt x="10" y="124"/>
                </a:cubicBezTo>
                <a:cubicBezTo>
                  <a:pt x="10" y="123"/>
                  <a:pt x="11" y="122"/>
                  <a:pt x="11" y="121"/>
                </a:cubicBezTo>
                <a:cubicBezTo>
                  <a:pt x="4" y="118"/>
                  <a:pt x="0" y="112"/>
                  <a:pt x="0" y="104"/>
                </a:cubicBezTo>
                <a:cubicBezTo>
                  <a:pt x="0" y="99"/>
                  <a:pt x="2" y="95"/>
                  <a:pt x="5" y="91"/>
                </a:cubicBezTo>
                <a:cubicBezTo>
                  <a:pt x="2" y="88"/>
                  <a:pt x="0" y="83"/>
                  <a:pt x="0" y="78"/>
                </a:cubicBezTo>
                <a:cubicBezTo>
                  <a:pt x="0" y="68"/>
                  <a:pt x="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48"/>
                  <a:pt x="28" y="39"/>
                  <a:pt x="39" y="39"/>
                </a:cubicBezTo>
                <a:cubicBezTo>
                  <a:pt x="43" y="39"/>
                  <a:pt x="46" y="40"/>
                  <a:pt x="49" y="42"/>
                </a:cubicBezTo>
                <a:cubicBezTo>
                  <a:pt x="52" y="40"/>
                  <a:pt x="55" y="39"/>
                  <a:pt x="58" y="39"/>
                </a:cubicBezTo>
                <a:cubicBezTo>
                  <a:pt x="65" y="39"/>
                  <a:pt x="70" y="42"/>
                  <a:pt x="74" y="47"/>
                </a:cubicBezTo>
                <a:cubicBezTo>
                  <a:pt x="77" y="42"/>
                  <a:pt x="83" y="39"/>
                  <a:pt x="89" y="39"/>
                </a:cubicBezTo>
                <a:cubicBezTo>
                  <a:pt x="95" y="39"/>
                  <a:pt x="101" y="42"/>
                  <a:pt x="104" y="46"/>
                </a:cubicBezTo>
                <a:cubicBezTo>
                  <a:pt x="106" y="46"/>
                  <a:pt x="107" y="45"/>
                  <a:pt x="109" y="45"/>
                </a:cubicBezTo>
                <a:cubicBezTo>
                  <a:pt x="120" y="45"/>
                  <a:pt x="128" y="54"/>
                  <a:pt x="128" y="65"/>
                </a:cubicBezTo>
                <a:cubicBezTo>
                  <a:pt x="128" y="69"/>
                  <a:pt x="127" y="72"/>
                  <a:pt x="126" y="75"/>
                </a:cubicBezTo>
                <a:cubicBezTo>
                  <a:pt x="132" y="78"/>
                  <a:pt x="136" y="85"/>
                  <a:pt x="136" y="92"/>
                </a:cubicBezTo>
                <a:cubicBezTo>
                  <a:pt x="136" y="99"/>
                  <a:pt x="133" y="105"/>
                  <a:pt x="128" y="108"/>
                </a:cubicBezTo>
                <a:close/>
                <a:moveTo>
                  <a:pt x="68" y="69"/>
                </a:moveTo>
                <a:cubicBezTo>
                  <a:pt x="68" y="78"/>
                  <a:pt x="75" y="85"/>
                  <a:pt x="84" y="85"/>
                </a:cubicBezTo>
                <a:cubicBezTo>
                  <a:pt x="93" y="85"/>
                  <a:pt x="100" y="78"/>
                  <a:pt x="100" y="69"/>
                </a:cubicBezTo>
                <a:cubicBezTo>
                  <a:pt x="100" y="69"/>
                  <a:pt x="100" y="68"/>
                  <a:pt x="100" y="68"/>
                </a:cubicBezTo>
                <a:cubicBezTo>
                  <a:pt x="98" y="75"/>
                  <a:pt x="92" y="80"/>
                  <a:pt x="84" y="80"/>
                </a:cubicBezTo>
                <a:cubicBezTo>
                  <a:pt x="76" y="80"/>
                  <a:pt x="70" y="74"/>
                  <a:pt x="69" y="66"/>
                </a:cubicBezTo>
                <a:cubicBezTo>
                  <a:pt x="68" y="67"/>
                  <a:pt x="68" y="68"/>
                  <a:pt x="68" y="69"/>
                </a:cubicBezTo>
                <a:close/>
                <a:moveTo>
                  <a:pt x="60" y="129"/>
                </a:moveTo>
                <a:cubicBezTo>
                  <a:pt x="54" y="129"/>
                  <a:pt x="50" y="125"/>
                  <a:pt x="49" y="120"/>
                </a:cubicBezTo>
                <a:cubicBezTo>
                  <a:pt x="49" y="120"/>
                  <a:pt x="49" y="121"/>
                  <a:pt x="49" y="122"/>
                </a:cubicBezTo>
                <a:cubicBezTo>
                  <a:pt x="49" y="128"/>
                  <a:pt x="54" y="133"/>
                  <a:pt x="60" y="133"/>
                </a:cubicBezTo>
                <a:cubicBezTo>
                  <a:pt x="66" y="133"/>
                  <a:pt x="70" y="128"/>
                  <a:pt x="70" y="122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6"/>
                  <a:pt x="65" y="129"/>
                  <a:pt x="60" y="129"/>
                </a:cubicBezTo>
                <a:close/>
                <a:moveTo>
                  <a:pt x="50" y="111"/>
                </a:moveTo>
                <a:cubicBezTo>
                  <a:pt x="56" y="111"/>
                  <a:pt x="61" y="106"/>
                  <a:pt x="61" y="100"/>
                </a:cubicBezTo>
                <a:cubicBezTo>
                  <a:pt x="61" y="99"/>
                  <a:pt x="61" y="99"/>
                  <a:pt x="61" y="99"/>
                </a:cubicBezTo>
                <a:cubicBezTo>
                  <a:pt x="60" y="104"/>
                  <a:pt x="55" y="107"/>
                  <a:pt x="50" y="107"/>
                </a:cubicBezTo>
                <a:cubicBezTo>
                  <a:pt x="45" y="107"/>
                  <a:pt x="40" y="103"/>
                  <a:pt x="39" y="98"/>
                </a:cubicBezTo>
                <a:cubicBezTo>
                  <a:pt x="39" y="98"/>
                  <a:pt x="39" y="99"/>
                  <a:pt x="39" y="100"/>
                </a:cubicBezTo>
                <a:cubicBezTo>
                  <a:pt x="39" y="106"/>
                  <a:pt x="44" y="111"/>
                  <a:pt x="50" y="111"/>
                </a:cubicBezTo>
                <a:close/>
                <a:moveTo>
                  <a:pt x="33" y="69"/>
                </a:moveTo>
                <a:cubicBezTo>
                  <a:pt x="33" y="78"/>
                  <a:pt x="40" y="85"/>
                  <a:pt x="49" y="85"/>
                </a:cubicBezTo>
                <a:cubicBezTo>
                  <a:pt x="58" y="85"/>
                  <a:pt x="65" y="78"/>
                  <a:pt x="65" y="69"/>
                </a:cubicBezTo>
                <a:cubicBezTo>
                  <a:pt x="65" y="69"/>
                  <a:pt x="65" y="68"/>
                  <a:pt x="64" y="68"/>
                </a:cubicBezTo>
                <a:cubicBezTo>
                  <a:pt x="63" y="75"/>
                  <a:pt x="57" y="80"/>
                  <a:pt x="49" y="80"/>
                </a:cubicBezTo>
                <a:cubicBezTo>
                  <a:pt x="41" y="80"/>
                  <a:pt x="34" y="74"/>
                  <a:pt x="33" y="66"/>
                </a:cubicBezTo>
                <a:cubicBezTo>
                  <a:pt x="33" y="67"/>
                  <a:pt x="33" y="68"/>
                  <a:pt x="33" y="69"/>
                </a:cubicBezTo>
                <a:close/>
                <a:moveTo>
                  <a:pt x="18" y="88"/>
                </a:moveTo>
                <a:cubicBezTo>
                  <a:pt x="23" y="88"/>
                  <a:pt x="27" y="83"/>
                  <a:pt x="27" y="78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81"/>
                  <a:pt x="23" y="85"/>
                  <a:pt x="18" y="85"/>
                </a:cubicBezTo>
                <a:cubicBezTo>
                  <a:pt x="13" y="85"/>
                  <a:pt x="8" y="81"/>
                  <a:pt x="8" y="76"/>
                </a:cubicBezTo>
                <a:cubicBezTo>
                  <a:pt x="8" y="77"/>
                  <a:pt x="8" y="77"/>
                  <a:pt x="8" y="78"/>
                </a:cubicBezTo>
                <a:cubicBezTo>
                  <a:pt x="8" y="83"/>
                  <a:pt x="12" y="88"/>
                  <a:pt x="18" y="88"/>
                </a:cubicBezTo>
                <a:close/>
                <a:moveTo>
                  <a:pt x="22" y="111"/>
                </a:moveTo>
                <a:cubicBezTo>
                  <a:pt x="27" y="111"/>
                  <a:pt x="31" y="107"/>
                  <a:pt x="31" y="102"/>
                </a:cubicBezTo>
                <a:cubicBezTo>
                  <a:pt x="31" y="102"/>
                  <a:pt x="31" y="102"/>
                  <a:pt x="31" y="101"/>
                </a:cubicBezTo>
                <a:cubicBezTo>
                  <a:pt x="30" y="105"/>
                  <a:pt x="26" y="108"/>
                  <a:pt x="22" y="108"/>
                </a:cubicBezTo>
                <a:cubicBezTo>
                  <a:pt x="18" y="108"/>
                  <a:pt x="14" y="105"/>
                  <a:pt x="14" y="101"/>
                </a:cubicBezTo>
                <a:cubicBezTo>
                  <a:pt x="14" y="101"/>
                  <a:pt x="14" y="102"/>
                  <a:pt x="14" y="102"/>
                </a:cubicBezTo>
                <a:cubicBezTo>
                  <a:pt x="14" y="107"/>
                  <a:pt x="18" y="111"/>
                  <a:pt x="22" y="111"/>
                </a:cubicBezTo>
                <a:close/>
                <a:moveTo>
                  <a:pt x="39" y="123"/>
                </a:moveTo>
                <a:cubicBezTo>
                  <a:pt x="39" y="122"/>
                  <a:pt x="39" y="122"/>
                  <a:pt x="39" y="122"/>
                </a:cubicBezTo>
                <a:cubicBezTo>
                  <a:pt x="38" y="127"/>
                  <a:pt x="34" y="130"/>
                  <a:pt x="29" y="130"/>
                </a:cubicBezTo>
                <a:cubicBezTo>
                  <a:pt x="23" y="130"/>
                  <a:pt x="18" y="126"/>
                  <a:pt x="18" y="121"/>
                </a:cubicBezTo>
                <a:cubicBezTo>
                  <a:pt x="18" y="122"/>
                  <a:pt x="18" y="122"/>
                  <a:pt x="18" y="123"/>
                </a:cubicBezTo>
                <a:cubicBezTo>
                  <a:pt x="18" y="129"/>
                  <a:pt x="22" y="134"/>
                  <a:pt x="28" y="134"/>
                </a:cubicBezTo>
                <a:cubicBezTo>
                  <a:pt x="34" y="134"/>
                  <a:pt x="39" y="129"/>
                  <a:pt x="39" y="123"/>
                </a:cubicBezTo>
                <a:close/>
                <a:moveTo>
                  <a:pt x="57" y="141"/>
                </a:moveTo>
                <a:cubicBezTo>
                  <a:pt x="57" y="141"/>
                  <a:pt x="57" y="140"/>
                  <a:pt x="57" y="140"/>
                </a:cubicBezTo>
                <a:cubicBezTo>
                  <a:pt x="56" y="145"/>
                  <a:pt x="52" y="149"/>
                  <a:pt x="46" y="149"/>
                </a:cubicBezTo>
                <a:cubicBezTo>
                  <a:pt x="41" y="149"/>
                  <a:pt x="36" y="145"/>
                  <a:pt x="36" y="139"/>
                </a:cubicBezTo>
                <a:cubicBezTo>
                  <a:pt x="35" y="140"/>
                  <a:pt x="35" y="141"/>
                  <a:pt x="35" y="141"/>
                </a:cubicBezTo>
                <a:cubicBezTo>
                  <a:pt x="35" y="147"/>
                  <a:pt x="40" y="152"/>
                  <a:pt x="46" y="152"/>
                </a:cubicBezTo>
                <a:cubicBezTo>
                  <a:pt x="52" y="152"/>
                  <a:pt x="57" y="147"/>
                  <a:pt x="57" y="141"/>
                </a:cubicBezTo>
                <a:close/>
                <a:moveTo>
                  <a:pt x="75" y="159"/>
                </a:moveTo>
                <a:cubicBezTo>
                  <a:pt x="75" y="158"/>
                  <a:pt x="75" y="158"/>
                  <a:pt x="75" y="158"/>
                </a:cubicBezTo>
                <a:cubicBezTo>
                  <a:pt x="74" y="163"/>
                  <a:pt x="70" y="166"/>
                  <a:pt x="65" y="166"/>
                </a:cubicBezTo>
                <a:cubicBezTo>
                  <a:pt x="59" y="166"/>
                  <a:pt x="55" y="162"/>
                  <a:pt x="54" y="157"/>
                </a:cubicBezTo>
                <a:cubicBezTo>
                  <a:pt x="54" y="157"/>
                  <a:pt x="54" y="158"/>
                  <a:pt x="54" y="159"/>
                </a:cubicBezTo>
                <a:cubicBezTo>
                  <a:pt x="54" y="165"/>
                  <a:pt x="59" y="170"/>
                  <a:pt x="65" y="170"/>
                </a:cubicBezTo>
                <a:cubicBezTo>
                  <a:pt x="71" y="170"/>
                  <a:pt x="75" y="165"/>
                  <a:pt x="75" y="159"/>
                </a:cubicBezTo>
                <a:close/>
                <a:moveTo>
                  <a:pt x="84" y="117"/>
                </a:moveTo>
                <a:cubicBezTo>
                  <a:pt x="90" y="117"/>
                  <a:pt x="95" y="112"/>
                  <a:pt x="95" y="106"/>
                </a:cubicBezTo>
                <a:cubicBezTo>
                  <a:pt x="95" y="106"/>
                  <a:pt x="95" y="105"/>
                  <a:pt x="95" y="105"/>
                </a:cubicBezTo>
                <a:cubicBezTo>
                  <a:pt x="94" y="110"/>
                  <a:pt x="89" y="114"/>
                  <a:pt x="84" y="114"/>
                </a:cubicBezTo>
                <a:cubicBezTo>
                  <a:pt x="79" y="114"/>
                  <a:pt x="74" y="110"/>
                  <a:pt x="73" y="104"/>
                </a:cubicBezTo>
                <a:cubicBezTo>
                  <a:pt x="73" y="105"/>
                  <a:pt x="73" y="106"/>
                  <a:pt x="73" y="106"/>
                </a:cubicBezTo>
                <a:cubicBezTo>
                  <a:pt x="73" y="112"/>
                  <a:pt x="78" y="117"/>
                  <a:pt x="84" y="117"/>
                </a:cubicBezTo>
                <a:close/>
                <a:moveTo>
                  <a:pt x="106" y="135"/>
                </a:moveTo>
                <a:cubicBezTo>
                  <a:pt x="106" y="134"/>
                  <a:pt x="106" y="134"/>
                  <a:pt x="106" y="133"/>
                </a:cubicBezTo>
                <a:cubicBezTo>
                  <a:pt x="105" y="138"/>
                  <a:pt x="100" y="142"/>
                  <a:pt x="95" y="142"/>
                </a:cubicBezTo>
                <a:cubicBezTo>
                  <a:pt x="89" y="142"/>
                  <a:pt x="85" y="138"/>
                  <a:pt x="84" y="133"/>
                </a:cubicBezTo>
                <a:cubicBezTo>
                  <a:pt x="84" y="133"/>
                  <a:pt x="84" y="134"/>
                  <a:pt x="84" y="135"/>
                </a:cubicBezTo>
                <a:cubicBezTo>
                  <a:pt x="84" y="141"/>
                  <a:pt x="89" y="146"/>
                  <a:pt x="95" y="146"/>
                </a:cubicBezTo>
                <a:cubicBezTo>
                  <a:pt x="101" y="146"/>
                  <a:pt x="106" y="141"/>
                  <a:pt x="106" y="135"/>
                </a:cubicBezTo>
                <a:close/>
                <a:moveTo>
                  <a:pt x="122" y="113"/>
                </a:moveTo>
                <a:cubicBezTo>
                  <a:pt x="122" y="112"/>
                  <a:pt x="122" y="112"/>
                  <a:pt x="121" y="112"/>
                </a:cubicBezTo>
                <a:cubicBezTo>
                  <a:pt x="121" y="116"/>
                  <a:pt x="116" y="120"/>
                  <a:pt x="111" y="120"/>
                </a:cubicBezTo>
                <a:cubicBezTo>
                  <a:pt x="105" y="120"/>
                  <a:pt x="101" y="116"/>
                  <a:pt x="100" y="111"/>
                </a:cubicBezTo>
                <a:cubicBezTo>
                  <a:pt x="100" y="111"/>
                  <a:pt x="100" y="112"/>
                  <a:pt x="100" y="113"/>
                </a:cubicBezTo>
                <a:cubicBezTo>
                  <a:pt x="100" y="119"/>
                  <a:pt x="105" y="124"/>
                  <a:pt x="111" y="124"/>
                </a:cubicBezTo>
                <a:cubicBezTo>
                  <a:pt x="117" y="124"/>
                  <a:pt x="122" y="119"/>
                  <a:pt x="122" y="113"/>
                </a:cubicBezTo>
                <a:close/>
                <a:moveTo>
                  <a:pt x="128" y="90"/>
                </a:moveTo>
                <a:cubicBezTo>
                  <a:pt x="128" y="89"/>
                  <a:pt x="128" y="89"/>
                  <a:pt x="128" y="88"/>
                </a:cubicBezTo>
                <a:cubicBezTo>
                  <a:pt x="127" y="93"/>
                  <a:pt x="122" y="97"/>
                  <a:pt x="117" y="97"/>
                </a:cubicBezTo>
                <a:cubicBezTo>
                  <a:pt x="112" y="97"/>
                  <a:pt x="107" y="93"/>
                  <a:pt x="106" y="88"/>
                </a:cubicBezTo>
                <a:cubicBezTo>
                  <a:pt x="106" y="88"/>
                  <a:pt x="106" y="89"/>
                  <a:pt x="106" y="90"/>
                </a:cubicBezTo>
                <a:cubicBezTo>
                  <a:pt x="106" y="96"/>
                  <a:pt x="111" y="101"/>
                  <a:pt x="117" y="101"/>
                </a:cubicBezTo>
                <a:cubicBezTo>
                  <a:pt x="123" y="101"/>
                  <a:pt x="128" y="96"/>
                  <a:pt x="128" y="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Freeform 64"/>
          <p:cNvSpPr>
            <a:spLocks noEditPoints="1"/>
          </p:cNvSpPr>
          <p:nvPr/>
        </p:nvSpPr>
        <p:spPr bwMode="auto">
          <a:xfrm>
            <a:off x="2465880" y="4273639"/>
            <a:ext cx="183380" cy="163116"/>
          </a:xfrm>
          <a:custGeom>
            <a:avLst/>
            <a:gdLst>
              <a:gd name="T0" fmla="*/ 81 w 147"/>
              <a:gd name="T1" fmla="*/ 0 h 131"/>
              <a:gd name="T2" fmla="*/ 0 w 147"/>
              <a:gd name="T3" fmla="*/ 74 h 131"/>
              <a:gd name="T4" fmla="*/ 146 w 147"/>
              <a:gd name="T5" fmla="*/ 34 h 131"/>
              <a:gd name="T6" fmla="*/ 81 w 147"/>
              <a:gd name="T7" fmla="*/ 0 h 131"/>
              <a:gd name="T8" fmla="*/ 67 w 147"/>
              <a:gd name="T9" fmla="*/ 37 h 131"/>
              <a:gd name="T10" fmla="*/ 61 w 147"/>
              <a:gd name="T11" fmla="*/ 31 h 131"/>
              <a:gd name="T12" fmla="*/ 67 w 147"/>
              <a:gd name="T13" fmla="*/ 25 h 131"/>
              <a:gd name="T14" fmla="*/ 74 w 147"/>
              <a:gd name="T15" fmla="*/ 31 h 131"/>
              <a:gd name="T16" fmla="*/ 67 w 147"/>
              <a:gd name="T17" fmla="*/ 37 h 131"/>
              <a:gd name="T18" fmla="*/ 89 w 147"/>
              <a:gd name="T19" fmla="*/ 29 h 131"/>
              <a:gd name="T20" fmla="*/ 83 w 147"/>
              <a:gd name="T21" fmla="*/ 24 h 131"/>
              <a:gd name="T22" fmla="*/ 89 w 147"/>
              <a:gd name="T23" fmla="*/ 18 h 131"/>
              <a:gd name="T24" fmla="*/ 94 w 147"/>
              <a:gd name="T25" fmla="*/ 24 h 131"/>
              <a:gd name="T26" fmla="*/ 89 w 147"/>
              <a:gd name="T27" fmla="*/ 29 h 131"/>
              <a:gd name="T28" fmla="*/ 125 w 147"/>
              <a:gd name="T29" fmla="*/ 37 h 131"/>
              <a:gd name="T30" fmla="*/ 118 w 147"/>
              <a:gd name="T31" fmla="*/ 30 h 131"/>
              <a:gd name="T32" fmla="*/ 125 w 147"/>
              <a:gd name="T33" fmla="*/ 24 h 131"/>
              <a:gd name="T34" fmla="*/ 132 w 147"/>
              <a:gd name="T35" fmla="*/ 30 h 131"/>
              <a:gd name="T36" fmla="*/ 125 w 147"/>
              <a:gd name="T37" fmla="*/ 37 h 131"/>
              <a:gd name="T38" fmla="*/ 147 w 147"/>
              <a:gd name="T39" fmla="*/ 41 h 131"/>
              <a:gd name="T40" fmla="*/ 0 w 147"/>
              <a:gd name="T41" fmla="*/ 77 h 131"/>
              <a:gd name="T42" fmla="*/ 0 w 147"/>
              <a:gd name="T43" fmla="*/ 131 h 131"/>
              <a:gd name="T44" fmla="*/ 77 w 147"/>
              <a:gd name="T45" fmla="*/ 131 h 131"/>
              <a:gd name="T46" fmla="*/ 97 w 147"/>
              <a:gd name="T47" fmla="*/ 116 h 131"/>
              <a:gd name="T48" fmla="*/ 117 w 147"/>
              <a:gd name="T49" fmla="*/ 131 h 131"/>
              <a:gd name="T50" fmla="*/ 147 w 147"/>
              <a:gd name="T51" fmla="*/ 131 h 131"/>
              <a:gd name="T52" fmla="*/ 147 w 147"/>
              <a:gd name="T53" fmla="*/ 41 h 131"/>
              <a:gd name="T54" fmla="*/ 42 w 147"/>
              <a:gd name="T55" fmla="*/ 108 h 131"/>
              <a:gd name="T56" fmla="*/ 38 w 147"/>
              <a:gd name="T57" fmla="*/ 104 h 131"/>
              <a:gd name="T58" fmla="*/ 42 w 147"/>
              <a:gd name="T59" fmla="*/ 100 h 131"/>
              <a:gd name="T60" fmla="*/ 47 w 147"/>
              <a:gd name="T61" fmla="*/ 104 h 131"/>
              <a:gd name="T62" fmla="*/ 42 w 147"/>
              <a:gd name="T63" fmla="*/ 108 h 131"/>
              <a:gd name="T64" fmla="*/ 48 w 147"/>
              <a:gd name="T65" fmla="*/ 91 h 131"/>
              <a:gd name="T66" fmla="*/ 43 w 147"/>
              <a:gd name="T67" fmla="*/ 86 h 131"/>
              <a:gd name="T68" fmla="*/ 48 w 147"/>
              <a:gd name="T69" fmla="*/ 80 h 131"/>
              <a:gd name="T70" fmla="*/ 54 w 147"/>
              <a:gd name="T71" fmla="*/ 86 h 131"/>
              <a:gd name="T72" fmla="*/ 48 w 147"/>
              <a:gd name="T73" fmla="*/ 91 h 131"/>
              <a:gd name="T74" fmla="*/ 76 w 147"/>
              <a:gd name="T75" fmla="*/ 108 h 131"/>
              <a:gd name="T76" fmla="*/ 68 w 147"/>
              <a:gd name="T77" fmla="*/ 100 h 131"/>
              <a:gd name="T78" fmla="*/ 76 w 147"/>
              <a:gd name="T79" fmla="*/ 91 h 131"/>
              <a:gd name="T80" fmla="*/ 84 w 147"/>
              <a:gd name="T81" fmla="*/ 100 h 131"/>
              <a:gd name="T82" fmla="*/ 76 w 147"/>
              <a:gd name="T83" fmla="*/ 108 h 131"/>
              <a:gd name="T84" fmla="*/ 115 w 147"/>
              <a:gd name="T85" fmla="*/ 80 h 131"/>
              <a:gd name="T86" fmla="*/ 107 w 147"/>
              <a:gd name="T87" fmla="*/ 71 h 131"/>
              <a:gd name="T88" fmla="*/ 115 w 147"/>
              <a:gd name="T89" fmla="*/ 63 h 131"/>
              <a:gd name="T90" fmla="*/ 124 w 147"/>
              <a:gd name="T91" fmla="*/ 71 h 131"/>
              <a:gd name="T92" fmla="*/ 115 w 147"/>
              <a:gd name="T93" fmla="*/ 8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7" h="131">
                <a:moveTo>
                  <a:pt x="81" y="0"/>
                </a:moveTo>
                <a:cubicBezTo>
                  <a:pt x="0" y="74"/>
                  <a:pt x="0" y="74"/>
                  <a:pt x="0" y="74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46" y="34"/>
                  <a:pt x="138" y="8"/>
                  <a:pt x="81" y="0"/>
                </a:cubicBezTo>
                <a:close/>
                <a:moveTo>
                  <a:pt x="67" y="37"/>
                </a:moveTo>
                <a:cubicBezTo>
                  <a:pt x="64" y="37"/>
                  <a:pt x="61" y="34"/>
                  <a:pt x="61" y="31"/>
                </a:cubicBezTo>
                <a:cubicBezTo>
                  <a:pt x="61" y="28"/>
                  <a:pt x="64" y="25"/>
                  <a:pt x="67" y="25"/>
                </a:cubicBezTo>
                <a:cubicBezTo>
                  <a:pt x="71" y="25"/>
                  <a:pt x="74" y="28"/>
                  <a:pt x="74" y="31"/>
                </a:cubicBezTo>
                <a:cubicBezTo>
                  <a:pt x="74" y="34"/>
                  <a:pt x="71" y="37"/>
                  <a:pt x="67" y="37"/>
                </a:cubicBezTo>
                <a:close/>
                <a:moveTo>
                  <a:pt x="89" y="29"/>
                </a:moveTo>
                <a:cubicBezTo>
                  <a:pt x="86" y="29"/>
                  <a:pt x="83" y="27"/>
                  <a:pt x="83" y="24"/>
                </a:cubicBezTo>
                <a:cubicBezTo>
                  <a:pt x="83" y="21"/>
                  <a:pt x="86" y="18"/>
                  <a:pt x="89" y="18"/>
                </a:cubicBezTo>
                <a:cubicBezTo>
                  <a:pt x="92" y="18"/>
                  <a:pt x="94" y="21"/>
                  <a:pt x="94" y="24"/>
                </a:cubicBezTo>
                <a:cubicBezTo>
                  <a:pt x="94" y="27"/>
                  <a:pt x="92" y="29"/>
                  <a:pt x="89" y="29"/>
                </a:cubicBezTo>
                <a:close/>
                <a:moveTo>
                  <a:pt x="125" y="37"/>
                </a:moveTo>
                <a:cubicBezTo>
                  <a:pt x="121" y="37"/>
                  <a:pt x="118" y="34"/>
                  <a:pt x="118" y="30"/>
                </a:cubicBezTo>
                <a:cubicBezTo>
                  <a:pt x="118" y="27"/>
                  <a:pt x="121" y="24"/>
                  <a:pt x="125" y="24"/>
                </a:cubicBezTo>
                <a:cubicBezTo>
                  <a:pt x="129" y="24"/>
                  <a:pt x="132" y="27"/>
                  <a:pt x="132" y="30"/>
                </a:cubicBezTo>
                <a:cubicBezTo>
                  <a:pt x="132" y="34"/>
                  <a:pt x="129" y="37"/>
                  <a:pt x="125" y="37"/>
                </a:cubicBezTo>
                <a:close/>
                <a:moveTo>
                  <a:pt x="147" y="41"/>
                </a:moveTo>
                <a:cubicBezTo>
                  <a:pt x="0" y="77"/>
                  <a:pt x="0" y="77"/>
                  <a:pt x="0" y="77"/>
                </a:cubicBezTo>
                <a:cubicBezTo>
                  <a:pt x="0" y="131"/>
                  <a:pt x="0" y="131"/>
                  <a:pt x="0" y="131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80" y="122"/>
                  <a:pt x="88" y="116"/>
                  <a:pt x="97" y="116"/>
                </a:cubicBezTo>
                <a:cubicBezTo>
                  <a:pt x="107" y="116"/>
                  <a:pt x="115" y="122"/>
                  <a:pt x="117" y="131"/>
                </a:cubicBezTo>
                <a:cubicBezTo>
                  <a:pt x="147" y="131"/>
                  <a:pt x="147" y="131"/>
                  <a:pt x="147" y="131"/>
                </a:cubicBezTo>
                <a:lnTo>
                  <a:pt x="147" y="41"/>
                </a:lnTo>
                <a:close/>
                <a:moveTo>
                  <a:pt x="42" y="108"/>
                </a:moveTo>
                <a:cubicBezTo>
                  <a:pt x="40" y="108"/>
                  <a:pt x="38" y="106"/>
                  <a:pt x="38" y="104"/>
                </a:cubicBezTo>
                <a:cubicBezTo>
                  <a:pt x="38" y="102"/>
                  <a:pt x="40" y="100"/>
                  <a:pt x="42" y="100"/>
                </a:cubicBezTo>
                <a:cubicBezTo>
                  <a:pt x="45" y="100"/>
                  <a:pt x="47" y="102"/>
                  <a:pt x="47" y="104"/>
                </a:cubicBezTo>
                <a:cubicBezTo>
                  <a:pt x="47" y="106"/>
                  <a:pt x="45" y="108"/>
                  <a:pt x="42" y="108"/>
                </a:cubicBezTo>
                <a:close/>
                <a:moveTo>
                  <a:pt x="48" y="91"/>
                </a:moveTo>
                <a:cubicBezTo>
                  <a:pt x="45" y="91"/>
                  <a:pt x="43" y="89"/>
                  <a:pt x="43" y="86"/>
                </a:cubicBezTo>
                <a:cubicBezTo>
                  <a:pt x="43" y="83"/>
                  <a:pt x="45" y="80"/>
                  <a:pt x="48" y="80"/>
                </a:cubicBezTo>
                <a:cubicBezTo>
                  <a:pt x="52" y="80"/>
                  <a:pt x="54" y="83"/>
                  <a:pt x="54" y="86"/>
                </a:cubicBezTo>
                <a:cubicBezTo>
                  <a:pt x="54" y="89"/>
                  <a:pt x="52" y="91"/>
                  <a:pt x="48" y="91"/>
                </a:cubicBezTo>
                <a:close/>
                <a:moveTo>
                  <a:pt x="76" y="108"/>
                </a:moveTo>
                <a:cubicBezTo>
                  <a:pt x="71" y="108"/>
                  <a:pt x="68" y="105"/>
                  <a:pt x="68" y="100"/>
                </a:cubicBezTo>
                <a:cubicBezTo>
                  <a:pt x="68" y="95"/>
                  <a:pt x="71" y="91"/>
                  <a:pt x="76" y="91"/>
                </a:cubicBezTo>
                <a:cubicBezTo>
                  <a:pt x="81" y="91"/>
                  <a:pt x="84" y="95"/>
                  <a:pt x="84" y="100"/>
                </a:cubicBezTo>
                <a:cubicBezTo>
                  <a:pt x="84" y="105"/>
                  <a:pt x="81" y="108"/>
                  <a:pt x="76" y="108"/>
                </a:cubicBezTo>
                <a:close/>
                <a:moveTo>
                  <a:pt x="115" y="80"/>
                </a:moveTo>
                <a:cubicBezTo>
                  <a:pt x="111" y="80"/>
                  <a:pt x="107" y="76"/>
                  <a:pt x="107" y="71"/>
                </a:cubicBezTo>
                <a:cubicBezTo>
                  <a:pt x="107" y="67"/>
                  <a:pt x="111" y="63"/>
                  <a:pt x="115" y="63"/>
                </a:cubicBezTo>
                <a:cubicBezTo>
                  <a:pt x="120" y="63"/>
                  <a:pt x="124" y="67"/>
                  <a:pt x="124" y="71"/>
                </a:cubicBezTo>
                <a:cubicBezTo>
                  <a:pt x="124" y="76"/>
                  <a:pt x="120" y="80"/>
                  <a:pt x="115" y="80"/>
                </a:cubicBezTo>
                <a:close/>
              </a:path>
            </a:pathLst>
          </a:custGeom>
          <a:solidFill>
            <a:srgbClr val="B2D76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8" name="Freeform 65"/>
          <p:cNvSpPr>
            <a:spLocks noEditPoints="1"/>
          </p:cNvSpPr>
          <p:nvPr/>
        </p:nvSpPr>
        <p:spPr bwMode="auto">
          <a:xfrm>
            <a:off x="2942358" y="4269075"/>
            <a:ext cx="204814" cy="204788"/>
          </a:xfrm>
          <a:custGeom>
            <a:avLst/>
            <a:gdLst>
              <a:gd name="T0" fmla="*/ 15 w 165"/>
              <a:gd name="T1" fmla="*/ 36 h 165"/>
              <a:gd name="T2" fmla="*/ 65 w 165"/>
              <a:gd name="T3" fmla="*/ 2 h 165"/>
              <a:gd name="T4" fmla="*/ 52 w 165"/>
              <a:gd name="T5" fmla="*/ 24 h 165"/>
              <a:gd name="T6" fmla="*/ 42 w 165"/>
              <a:gd name="T7" fmla="*/ 24 h 165"/>
              <a:gd name="T8" fmla="*/ 53 w 165"/>
              <a:gd name="T9" fmla="*/ 43 h 165"/>
              <a:gd name="T10" fmla="*/ 53 w 165"/>
              <a:gd name="T11" fmla="*/ 36 h 165"/>
              <a:gd name="T12" fmla="*/ 53 w 165"/>
              <a:gd name="T13" fmla="*/ 43 h 165"/>
              <a:gd name="T14" fmla="*/ 70 w 165"/>
              <a:gd name="T15" fmla="*/ 1 h 165"/>
              <a:gd name="T16" fmla="*/ 81 w 165"/>
              <a:gd name="T17" fmla="*/ 85 h 165"/>
              <a:gd name="T18" fmla="*/ 0 w 165"/>
              <a:gd name="T19" fmla="*/ 83 h 165"/>
              <a:gd name="T20" fmla="*/ 165 w 165"/>
              <a:gd name="T21" fmla="*/ 83 h 165"/>
              <a:gd name="T22" fmla="*/ 19 w 165"/>
              <a:gd name="T23" fmla="*/ 83 h 165"/>
              <a:gd name="T24" fmla="*/ 26 w 165"/>
              <a:gd name="T25" fmla="*/ 71 h 165"/>
              <a:gd name="T26" fmla="*/ 19 w 165"/>
              <a:gd name="T27" fmla="*/ 83 h 165"/>
              <a:gd name="T28" fmla="*/ 36 w 165"/>
              <a:gd name="T29" fmla="*/ 111 h 165"/>
              <a:gd name="T30" fmla="*/ 25 w 165"/>
              <a:gd name="T31" fmla="*/ 118 h 165"/>
              <a:gd name="T32" fmla="*/ 46 w 165"/>
              <a:gd name="T33" fmla="*/ 107 h 165"/>
              <a:gd name="T34" fmla="*/ 61 w 165"/>
              <a:gd name="T35" fmla="*/ 105 h 165"/>
              <a:gd name="T36" fmla="*/ 73 w 165"/>
              <a:gd name="T37" fmla="*/ 100 h 165"/>
              <a:gd name="T38" fmla="*/ 72 w 165"/>
              <a:gd name="T39" fmla="*/ 108 h 165"/>
              <a:gd name="T40" fmla="*/ 61 w 165"/>
              <a:gd name="T41" fmla="*/ 105 h 165"/>
              <a:gd name="T42" fmla="*/ 67 w 165"/>
              <a:gd name="T43" fmla="*/ 145 h 165"/>
              <a:gd name="T44" fmla="*/ 74 w 165"/>
              <a:gd name="T45" fmla="*/ 128 h 165"/>
              <a:gd name="T46" fmla="*/ 77 w 165"/>
              <a:gd name="T47" fmla="*/ 132 h 165"/>
              <a:gd name="T48" fmla="*/ 72 w 165"/>
              <a:gd name="T49" fmla="*/ 146 h 165"/>
              <a:gd name="T50" fmla="*/ 120 w 165"/>
              <a:gd name="T51" fmla="*/ 20 h 165"/>
              <a:gd name="T52" fmla="*/ 123 w 165"/>
              <a:gd name="T53" fmla="*/ 25 h 165"/>
              <a:gd name="T54" fmla="*/ 113 w 165"/>
              <a:gd name="T55" fmla="*/ 23 h 165"/>
              <a:gd name="T56" fmla="*/ 121 w 165"/>
              <a:gd name="T57" fmla="*/ 58 h 165"/>
              <a:gd name="T58" fmla="*/ 124 w 165"/>
              <a:gd name="T59" fmla="*/ 68 h 165"/>
              <a:gd name="T60" fmla="*/ 115 w 165"/>
              <a:gd name="T61" fmla="*/ 73 h 165"/>
              <a:gd name="T62" fmla="*/ 114 w 165"/>
              <a:gd name="T63" fmla="*/ 60 h 165"/>
              <a:gd name="T64" fmla="*/ 121 w 165"/>
              <a:gd name="T65" fmla="*/ 94 h 165"/>
              <a:gd name="T66" fmla="*/ 113 w 165"/>
              <a:gd name="T67" fmla="*/ 92 h 165"/>
              <a:gd name="T68" fmla="*/ 125 w 165"/>
              <a:gd name="T69" fmla="*/ 87 h 165"/>
              <a:gd name="T70" fmla="*/ 94 w 165"/>
              <a:gd name="T71" fmla="*/ 42 h 165"/>
              <a:gd name="T72" fmla="*/ 101 w 165"/>
              <a:gd name="T73" fmla="*/ 106 h 165"/>
              <a:gd name="T74" fmla="*/ 88 w 165"/>
              <a:gd name="T75" fmla="*/ 103 h 165"/>
              <a:gd name="T76" fmla="*/ 98 w 165"/>
              <a:gd name="T77" fmla="*/ 102 h 165"/>
              <a:gd name="T78" fmla="*/ 128 w 165"/>
              <a:gd name="T79" fmla="*/ 128 h 165"/>
              <a:gd name="T80" fmla="*/ 121 w 165"/>
              <a:gd name="T81" fmla="*/ 131 h 165"/>
              <a:gd name="T82" fmla="*/ 118 w 165"/>
              <a:gd name="T83" fmla="*/ 132 h 165"/>
              <a:gd name="T84" fmla="*/ 114 w 165"/>
              <a:gd name="T85" fmla="*/ 139 h 165"/>
              <a:gd name="T86" fmla="*/ 121 w 165"/>
              <a:gd name="T87" fmla="*/ 142 h 165"/>
              <a:gd name="T88" fmla="*/ 104 w 165"/>
              <a:gd name="T89" fmla="*/ 143 h 165"/>
              <a:gd name="T90" fmla="*/ 125 w 165"/>
              <a:gd name="T91" fmla="*/ 126 h 165"/>
              <a:gd name="T92" fmla="*/ 133 w 165"/>
              <a:gd name="T93" fmla="*/ 113 h 165"/>
              <a:gd name="T94" fmla="*/ 135 w 165"/>
              <a:gd name="T95" fmla="*/ 103 h 165"/>
              <a:gd name="T96" fmla="*/ 155 w 165"/>
              <a:gd name="T97" fmla="*/ 104 h 165"/>
              <a:gd name="T98" fmla="*/ 133 w 165"/>
              <a:gd name="T99" fmla="*/ 113 h 165"/>
              <a:gd name="T100" fmla="*/ 120 w 165"/>
              <a:gd name="T101" fmla="*/ 1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5" h="165">
                <a:moveTo>
                  <a:pt x="65" y="2"/>
                </a:moveTo>
                <a:cubicBezTo>
                  <a:pt x="44" y="7"/>
                  <a:pt x="27" y="19"/>
                  <a:pt x="15" y="36"/>
                </a:cubicBezTo>
                <a:cubicBezTo>
                  <a:pt x="29" y="44"/>
                  <a:pt x="49" y="57"/>
                  <a:pt x="79" y="77"/>
                </a:cubicBezTo>
                <a:lnTo>
                  <a:pt x="65" y="2"/>
                </a:lnTo>
                <a:close/>
                <a:moveTo>
                  <a:pt x="47" y="20"/>
                </a:moveTo>
                <a:cubicBezTo>
                  <a:pt x="49" y="20"/>
                  <a:pt x="52" y="22"/>
                  <a:pt x="52" y="24"/>
                </a:cubicBezTo>
                <a:cubicBezTo>
                  <a:pt x="52" y="27"/>
                  <a:pt x="49" y="29"/>
                  <a:pt x="47" y="29"/>
                </a:cubicBezTo>
                <a:cubicBezTo>
                  <a:pt x="44" y="29"/>
                  <a:pt x="42" y="27"/>
                  <a:pt x="42" y="24"/>
                </a:cubicBezTo>
                <a:cubicBezTo>
                  <a:pt x="42" y="22"/>
                  <a:pt x="44" y="20"/>
                  <a:pt x="47" y="20"/>
                </a:cubicBezTo>
                <a:close/>
                <a:moveTo>
                  <a:pt x="53" y="43"/>
                </a:moveTo>
                <a:cubicBezTo>
                  <a:pt x="47" y="43"/>
                  <a:pt x="42" y="42"/>
                  <a:pt x="42" y="40"/>
                </a:cubicBezTo>
                <a:cubicBezTo>
                  <a:pt x="42" y="38"/>
                  <a:pt x="47" y="36"/>
                  <a:pt x="53" y="36"/>
                </a:cubicBezTo>
                <a:cubicBezTo>
                  <a:pt x="59" y="36"/>
                  <a:pt x="64" y="38"/>
                  <a:pt x="64" y="40"/>
                </a:cubicBezTo>
                <a:cubicBezTo>
                  <a:pt x="64" y="42"/>
                  <a:pt x="59" y="43"/>
                  <a:pt x="53" y="43"/>
                </a:cubicBezTo>
                <a:close/>
                <a:moveTo>
                  <a:pt x="83" y="0"/>
                </a:moveTo>
                <a:cubicBezTo>
                  <a:pt x="78" y="0"/>
                  <a:pt x="74" y="1"/>
                  <a:pt x="70" y="1"/>
                </a:cubicBezTo>
                <a:cubicBezTo>
                  <a:pt x="87" y="89"/>
                  <a:pt x="87" y="89"/>
                  <a:pt x="87" y="89"/>
                </a:cubicBezTo>
                <a:cubicBezTo>
                  <a:pt x="81" y="85"/>
                  <a:pt x="81" y="85"/>
                  <a:pt x="81" y="85"/>
                </a:cubicBezTo>
                <a:cubicBezTo>
                  <a:pt x="61" y="72"/>
                  <a:pt x="32" y="53"/>
                  <a:pt x="12" y="41"/>
                </a:cubicBezTo>
                <a:cubicBezTo>
                  <a:pt x="5" y="53"/>
                  <a:pt x="0" y="67"/>
                  <a:pt x="0" y="83"/>
                </a:cubicBezTo>
                <a:cubicBezTo>
                  <a:pt x="0" y="128"/>
                  <a:pt x="37" y="165"/>
                  <a:pt x="83" y="165"/>
                </a:cubicBezTo>
                <a:cubicBezTo>
                  <a:pt x="128" y="165"/>
                  <a:pt x="165" y="128"/>
                  <a:pt x="165" y="83"/>
                </a:cubicBezTo>
                <a:cubicBezTo>
                  <a:pt x="165" y="37"/>
                  <a:pt x="128" y="0"/>
                  <a:pt x="83" y="0"/>
                </a:cubicBezTo>
                <a:close/>
                <a:moveTo>
                  <a:pt x="19" y="83"/>
                </a:moveTo>
                <a:cubicBezTo>
                  <a:pt x="17" y="81"/>
                  <a:pt x="16" y="77"/>
                  <a:pt x="15" y="74"/>
                </a:cubicBezTo>
                <a:cubicBezTo>
                  <a:pt x="14" y="70"/>
                  <a:pt x="25" y="67"/>
                  <a:pt x="26" y="71"/>
                </a:cubicBezTo>
                <a:cubicBezTo>
                  <a:pt x="27" y="74"/>
                  <a:pt x="27" y="77"/>
                  <a:pt x="29" y="79"/>
                </a:cubicBezTo>
                <a:cubicBezTo>
                  <a:pt x="32" y="82"/>
                  <a:pt x="22" y="86"/>
                  <a:pt x="19" y="83"/>
                </a:cubicBezTo>
                <a:close/>
                <a:moveTo>
                  <a:pt x="36" y="112"/>
                </a:moveTo>
                <a:cubicBezTo>
                  <a:pt x="36" y="112"/>
                  <a:pt x="36" y="111"/>
                  <a:pt x="36" y="111"/>
                </a:cubicBezTo>
                <a:cubicBezTo>
                  <a:pt x="35" y="112"/>
                  <a:pt x="35" y="114"/>
                  <a:pt x="36" y="116"/>
                </a:cubicBezTo>
                <a:cubicBezTo>
                  <a:pt x="37" y="121"/>
                  <a:pt x="26" y="124"/>
                  <a:pt x="25" y="118"/>
                </a:cubicBezTo>
                <a:cubicBezTo>
                  <a:pt x="24" y="113"/>
                  <a:pt x="25" y="106"/>
                  <a:pt x="30" y="103"/>
                </a:cubicBezTo>
                <a:cubicBezTo>
                  <a:pt x="36" y="98"/>
                  <a:pt x="43" y="101"/>
                  <a:pt x="46" y="107"/>
                </a:cubicBezTo>
                <a:cubicBezTo>
                  <a:pt x="49" y="112"/>
                  <a:pt x="39" y="117"/>
                  <a:pt x="36" y="112"/>
                </a:cubicBezTo>
                <a:close/>
                <a:moveTo>
                  <a:pt x="61" y="105"/>
                </a:moveTo>
                <a:cubicBezTo>
                  <a:pt x="62" y="102"/>
                  <a:pt x="65" y="100"/>
                  <a:pt x="67" y="100"/>
                </a:cubicBezTo>
                <a:cubicBezTo>
                  <a:pt x="69" y="100"/>
                  <a:pt x="71" y="100"/>
                  <a:pt x="73" y="100"/>
                </a:cubicBezTo>
                <a:cubicBezTo>
                  <a:pt x="75" y="100"/>
                  <a:pt x="78" y="101"/>
                  <a:pt x="78" y="104"/>
                </a:cubicBezTo>
                <a:cubicBezTo>
                  <a:pt x="77" y="106"/>
                  <a:pt x="74" y="108"/>
                  <a:pt x="72" y="108"/>
                </a:cubicBezTo>
                <a:cubicBezTo>
                  <a:pt x="70" y="108"/>
                  <a:pt x="68" y="108"/>
                  <a:pt x="66" y="108"/>
                </a:cubicBezTo>
                <a:cubicBezTo>
                  <a:pt x="64" y="108"/>
                  <a:pt x="61" y="107"/>
                  <a:pt x="61" y="105"/>
                </a:cubicBezTo>
                <a:close/>
                <a:moveTo>
                  <a:pt x="72" y="146"/>
                </a:moveTo>
                <a:cubicBezTo>
                  <a:pt x="71" y="146"/>
                  <a:pt x="68" y="146"/>
                  <a:pt x="67" y="145"/>
                </a:cubicBezTo>
                <a:cubicBezTo>
                  <a:pt x="64" y="141"/>
                  <a:pt x="63" y="135"/>
                  <a:pt x="64" y="130"/>
                </a:cubicBezTo>
                <a:cubicBezTo>
                  <a:pt x="64" y="126"/>
                  <a:pt x="75" y="124"/>
                  <a:pt x="74" y="128"/>
                </a:cubicBezTo>
                <a:cubicBezTo>
                  <a:pt x="74" y="130"/>
                  <a:pt x="74" y="132"/>
                  <a:pt x="74" y="134"/>
                </a:cubicBezTo>
                <a:cubicBezTo>
                  <a:pt x="75" y="133"/>
                  <a:pt x="76" y="133"/>
                  <a:pt x="77" y="132"/>
                </a:cubicBezTo>
                <a:cubicBezTo>
                  <a:pt x="78" y="131"/>
                  <a:pt x="84" y="129"/>
                  <a:pt x="85" y="132"/>
                </a:cubicBezTo>
                <a:cubicBezTo>
                  <a:pt x="88" y="140"/>
                  <a:pt x="78" y="144"/>
                  <a:pt x="72" y="146"/>
                </a:cubicBezTo>
                <a:close/>
                <a:moveTo>
                  <a:pt x="113" y="23"/>
                </a:moveTo>
                <a:cubicBezTo>
                  <a:pt x="115" y="21"/>
                  <a:pt x="118" y="20"/>
                  <a:pt x="120" y="20"/>
                </a:cubicBezTo>
                <a:cubicBezTo>
                  <a:pt x="122" y="20"/>
                  <a:pt x="124" y="20"/>
                  <a:pt x="123" y="22"/>
                </a:cubicBezTo>
                <a:cubicBezTo>
                  <a:pt x="122" y="23"/>
                  <a:pt x="123" y="24"/>
                  <a:pt x="123" y="25"/>
                </a:cubicBezTo>
                <a:cubicBezTo>
                  <a:pt x="125" y="27"/>
                  <a:pt x="114" y="31"/>
                  <a:pt x="113" y="28"/>
                </a:cubicBezTo>
                <a:cubicBezTo>
                  <a:pt x="112" y="26"/>
                  <a:pt x="112" y="24"/>
                  <a:pt x="113" y="23"/>
                </a:cubicBezTo>
                <a:close/>
                <a:moveTo>
                  <a:pt x="114" y="60"/>
                </a:moveTo>
                <a:cubicBezTo>
                  <a:pt x="115" y="59"/>
                  <a:pt x="119" y="58"/>
                  <a:pt x="121" y="58"/>
                </a:cubicBezTo>
                <a:cubicBezTo>
                  <a:pt x="122" y="58"/>
                  <a:pt x="125" y="58"/>
                  <a:pt x="124" y="60"/>
                </a:cubicBezTo>
                <a:cubicBezTo>
                  <a:pt x="121" y="63"/>
                  <a:pt x="119" y="66"/>
                  <a:pt x="124" y="68"/>
                </a:cubicBezTo>
                <a:cubicBezTo>
                  <a:pt x="126" y="69"/>
                  <a:pt x="124" y="71"/>
                  <a:pt x="123" y="71"/>
                </a:cubicBezTo>
                <a:cubicBezTo>
                  <a:pt x="121" y="73"/>
                  <a:pt x="118" y="74"/>
                  <a:pt x="115" y="73"/>
                </a:cubicBezTo>
                <a:cubicBezTo>
                  <a:pt x="113" y="72"/>
                  <a:pt x="110" y="70"/>
                  <a:pt x="110" y="68"/>
                </a:cubicBezTo>
                <a:cubicBezTo>
                  <a:pt x="111" y="65"/>
                  <a:pt x="112" y="63"/>
                  <a:pt x="114" y="60"/>
                </a:cubicBezTo>
                <a:close/>
                <a:moveTo>
                  <a:pt x="125" y="87"/>
                </a:moveTo>
                <a:cubicBezTo>
                  <a:pt x="125" y="90"/>
                  <a:pt x="123" y="92"/>
                  <a:pt x="121" y="94"/>
                </a:cubicBezTo>
                <a:cubicBezTo>
                  <a:pt x="119" y="96"/>
                  <a:pt x="116" y="97"/>
                  <a:pt x="114" y="96"/>
                </a:cubicBezTo>
                <a:cubicBezTo>
                  <a:pt x="111" y="96"/>
                  <a:pt x="111" y="94"/>
                  <a:pt x="113" y="92"/>
                </a:cubicBezTo>
                <a:cubicBezTo>
                  <a:pt x="114" y="91"/>
                  <a:pt x="114" y="90"/>
                  <a:pt x="114" y="88"/>
                </a:cubicBezTo>
                <a:cubicBezTo>
                  <a:pt x="114" y="85"/>
                  <a:pt x="125" y="83"/>
                  <a:pt x="125" y="87"/>
                </a:cubicBezTo>
                <a:close/>
                <a:moveTo>
                  <a:pt x="98" y="37"/>
                </a:moveTo>
                <a:cubicBezTo>
                  <a:pt x="105" y="37"/>
                  <a:pt x="97" y="42"/>
                  <a:pt x="94" y="42"/>
                </a:cubicBezTo>
                <a:cubicBezTo>
                  <a:pt x="86" y="42"/>
                  <a:pt x="95" y="37"/>
                  <a:pt x="98" y="37"/>
                </a:cubicBezTo>
                <a:close/>
                <a:moveTo>
                  <a:pt x="101" y="106"/>
                </a:moveTo>
                <a:cubicBezTo>
                  <a:pt x="100" y="109"/>
                  <a:pt x="97" y="110"/>
                  <a:pt x="94" y="109"/>
                </a:cubicBezTo>
                <a:cubicBezTo>
                  <a:pt x="90" y="109"/>
                  <a:pt x="88" y="107"/>
                  <a:pt x="88" y="103"/>
                </a:cubicBezTo>
                <a:cubicBezTo>
                  <a:pt x="87" y="100"/>
                  <a:pt x="92" y="99"/>
                  <a:pt x="94" y="99"/>
                </a:cubicBezTo>
                <a:cubicBezTo>
                  <a:pt x="96" y="99"/>
                  <a:pt x="98" y="100"/>
                  <a:pt x="98" y="102"/>
                </a:cubicBezTo>
                <a:cubicBezTo>
                  <a:pt x="100" y="102"/>
                  <a:pt x="102" y="104"/>
                  <a:pt x="101" y="106"/>
                </a:cubicBezTo>
                <a:close/>
                <a:moveTo>
                  <a:pt x="128" y="128"/>
                </a:moveTo>
                <a:cubicBezTo>
                  <a:pt x="126" y="130"/>
                  <a:pt x="123" y="131"/>
                  <a:pt x="121" y="131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20" y="131"/>
                  <a:pt x="119" y="132"/>
                  <a:pt x="118" y="132"/>
                </a:cubicBezTo>
                <a:cubicBezTo>
                  <a:pt x="117" y="133"/>
                  <a:pt x="115" y="135"/>
                  <a:pt x="115" y="136"/>
                </a:cubicBezTo>
                <a:cubicBezTo>
                  <a:pt x="114" y="137"/>
                  <a:pt x="114" y="138"/>
                  <a:pt x="114" y="139"/>
                </a:cubicBezTo>
                <a:cubicBezTo>
                  <a:pt x="115" y="138"/>
                  <a:pt x="116" y="139"/>
                  <a:pt x="117" y="139"/>
                </a:cubicBezTo>
                <a:cubicBezTo>
                  <a:pt x="118" y="140"/>
                  <a:pt x="119" y="141"/>
                  <a:pt x="121" y="142"/>
                </a:cubicBezTo>
                <a:cubicBezTo>
                  <a:pt x="123" y="144"/>
                  <a:pt x="115" y="146"/>
                  <a:pt x="113" y="146"/>
                </a:cubicBezTo>
                <a:cubicBezTo>
                  <a:pt x="110" y="147"/>
                  <a:pt x="106" y="147"/>
                  <a:pt x="104" y="143"/>
                </a:cubicBezTo>
                <a:cubicBezTo>
                  <a:pt x="102" y="141"/>
                  <a:pt x="104" y="138"/>
                  <a:pt x="105" y="136"/>
                </a:cubicBezTo>
                <a:cubicBezTo>
                  <a:pt x="109" y="130"/>
                  <a:pt x="117" y="126"/>
                  <a:pt x="125" y="126"/>
                </a:cubicBezTo>
                <a:cubicBezTo>
                  <a:pt x="127" y="125"/>
                  <a:pt x="130" y="126"/>
                  <a:pt x="128" y="128"/>
                </a:cubicBezTo>
                <a:close/>
                <a:moveTo>
                  <a:pt x="133" y="113"/>
                </a:moveTo>
                <a:cubicBezTo>
                  <a:pt x="133" y="113"/>
                  <a:pt x="131" y="113"/>
                  <a:pt x="130" y="112"/>
                </a:cubicBezTo>
                <a:cubicBezTo>
                  <a:pt x="129" y="108"/>
                  <a:pt x="130" y="104"/>
                  <a:pt x="135" y="103"/>
                </a:cubicBezTo>
                <a:cubicBezTo>
                  <a:pt x="138" y="101"/>
                  <a:pt x="141" y="101"/>
                  <a:pt x="144" y="102"/>
                </a:cubicBezTo>
                <a:cubicBezTo>
                  <a:pt x="148" y="103"/>
                  <a:pt x="151" y="103"/>
                  <a:pt x="155" y="104"/>
                </a:cubicBezTo>
                <a:cubicBezTo>
                  <a:pt x="156" y="104"/>
                  <a:pt x="158" y="105"/>
                  <a:pt x="156" y="106"/>
                </a:cubicBezTo>
                <a:cubicBezTo>
                  <a:pt x="150" y="112"/>
                  <a:pt x="142" y="113"/>
                  <a:pt x="133" y="113"/>
                </a:cubicBezTo>
                <a:close/>
                <a:moveTo>
                  <a:pt x="120" y="131"/>
                </a:moveTo>
                <a:cubicBezTo>
                  <a:pt x="120" y="131"/>
                  <a:pt x="120" y="131"/>
                  <a:pt x="120" y="131"/>
                </a:cubicBezTo>
                <a:close/>
              </a:path>
            </a:pathLst>
          </a:custGeom>
          <a:solidFill>
            <a:srgbClr val="B2D76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553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8102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36651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85200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33749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82298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1"/>
          <p:cNvSpPr txBox="1"/>
          <p:nvPr/>
        </p:nvSpPr>
        <p:spPr>
          <a:xfrm>
            <a:off x="5368925" y="4273550"/>
            <a:ext cx="2575560" cy="2825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p>
            <a:r>
              <a:rPr lang="zh-CN" altLang="en-US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小组成员：吴婉清，黎活宝</a:t>
            </a:r>
            <a:endParaRPr lang="zh-CN" altLang="en-US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411" y="0"/>
            <a:ext cx="9147411" cy="5143500"/>
          </a:xfrm>
          <a:prstGeom prst="rect">
            <a:avLst/>
          </a:prstGeom>
          <a:solidFill>
            <a:srgbClr val="68A67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3728" y="1638726"/>
            <a:ext cx="4824536" cy="2085152"/>
          </a:xfrm>
          <a:prstGeom prst="rect">
            <a:avLst/>
          </a:prstGeom>
          <a:solidFill>
            <a:srgbClr val="3E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1560" y="1983206"/>
            <a:ext cx="7848872" cy="1177245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16610" y="1398442"/>
            <a:ext cx="5419685" cy="2613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7710" y="2254885"/>
            <a:ext cx="387032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界面总览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545936" cy="154657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01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 rot="1742296">
            <a:off x="1973736" y="940236"/>
            <a:ext cx="3520617" cy="3461987"/>
          </a:xfrm>
          <a:prstGeom prst="ellipse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665551" y="1189617"/>
            <a:ext cx="2963610" cy="2963225"/>
          </a:xfrm>
          <a:prstGeom prst="ellipse">
            <a:avLst/>
          </a:prstGeom>
          <a:blipFill>
            <a:blip r:embed="rId1" cstate="screen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126192" y="1956768"/>
            <a:ext cx="534177" cy="534107"/>
          </a:xfrm>
          <a:prstGeom prst="ellipse">
            <a:avLst/>
          </a:prstGeom>
          <a:solidFill>
            <a:srgbClr val="6FC07D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99113" y="1927360"/>
            <a:ext cx="1487933" cy="1487741"/>
          </a:xfrm>
          <a:prstGeom prst="ellipse">
            <a:avLst/>
          </a:prstGeom>
          <a:solidFill>
            <a:srgbClr val="F3DD49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b="1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 要</a:t>
            </a:r>
            <a:endParaRPr lang="zh-CN" altLang="en-US" sz="1800" b="1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800" b="1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 面</a:t>
            </a:r>
            <a:endParaRPr lang="zh-CN" altLang="en-US" sz="1800" b="1" kern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800967" y="1292561"/>
            <a:ext cx="534177" cy="534107"/>
          </a:xfrm>
          <a:prstGeom prst="ellipse">
            <a:avLst/>
          </a:prstGeom>
          <a:solidFill>
            <a:srgbClr val="E24E4E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158297" y="2754630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8813" y="127739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387046" y="2532270"/>
            <a:ext cx="277956" cy="277920"/>
          </a:xfrm>
          <a:prstGeom prst="ellipse">
            <a:avLst/>
          </a:prstGeom>
          <a:solidFill>
            <a:srgbClr val="F3D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2" name="Freeform 16"/>
          <p:cNvSpPr>
            <a:spLocks noEditPoints="1"/>
          </p:cNvSpPr>
          <p:nvPr/>
        </p:nvSpPr>
        <p:spPr bwMode="auto">
          <a:xfrm>
            <a:off x="4882303" y="1384309"/>
            <a:ext cx="371504" cy="350609"/>
          </a:xfrm>
          <a:custGeom>
            <a:avLst/>
            <a:gdLst>
              <a:gd name="T0" fmla="*/ 130 w 166"/>
              <a:gd name="T1" fmla="*/ 130 h 157"/>
              <a:gd name="T2" fmla="*/ 65 w 166"/>
              <a:gd name="T3" fmla="*/ 157 h 157"/>
              <a:gd name="T4" fmla="*/ 0 w 166"/>
              <a:gd name="T5" fmla="*/ 130 h 157"/>
              <a:gd name="T6" fmla="*/ 6 w 166"/>
              <a:gd name="T7" fmla="*/ 124 h 157"/>
              <a:gd name="T8" fmla="*/ 125 w 166"/>
              <a:gd name="T9" fmla="*/ 124 h 157"/>
              <a:gd name="T10" fmla="*/ 125 w 166"/>
              <a:gd name="T11" fmla="*/ 6 h 157"/>
              <a:gd name="T12" fmla="*/ 130 w 166"/>
              <a:gd name="T13" fmla="*/ 0 h 157"/>
              <a:gd name="T14" fmla="*/ 130 w 166"/>
              <a:gd name="T15" fmla="*/ 130 h 157"/>
              <a:gd name="T16" fmla="*/ 11 w 166"/>
              <a:gd name="T17" fmla="*/ 120 h 157"/>
              <a:gd name="T18" fmla="*/ 120 w 166"/>
              <a:gd name="T19" fmla="*/ 11 h 157"/>
              <a:gd name="T20" fmla="*/ 120 w 166"/>
              <a:gd name="T21" fmla="*/ 120 h 157"/>
              <a:gd name="T22" fmla="*/ 11 w 166"/>
              <a:gd name="T23" fmla="*/ 120 h 157"/>
              <a:gd name="T24" fmla="*/ 115 w 166"/>
              <a:gd name="T25" fmla="*/ 38 h 157"/>
              <a:gd name="T26" fmla="*/ 121 w 166"/>
              <a:gd name="T27" fmla="*/ 40 h 157"/>
              <a:gd name="T28" fmla="*/ 126 w 166"/>
              <a:gd name="T29" fmla="*/ 38 h 157"/>
              <a:gd name="T30" fmla="*/ 121 w 166"/>
              <a:gd name="T31" fmla="*/ 35 h 157"/>
              <a:gd name="T32" fmla="*/ 115 w 166"/>
              <a:gd name="T33" fmla="*/ 38 h 157"/>
              <a:gd name="T34" fmla="*/ 101 w 166"/>
              <a:gd name="T35" fmla="*/ 90 h 157"/>
              <a:gd name="T36" fmla="*/ 104 w 166"/>
              <a:gd name="T37" fmla="*/ 96 h 157"/>
              <a:gd name="T38" fmla="*/ 106 w 166"/>
              <a:gd name="T39" fmla="*/ 90 h 157"/>
              <a:gd name="T40" fmla="*/ 103 w 166"/>
              <a:gd name="T41" fmla="*/ 85 h 157"/>
              <a:gd name="T42" fmla="*/ 101 w 166"/>
              <a:gd name="T43" fmla="*/ 90 h 157"/>
              <a:gd name="T44" fmla="*/ 108 w 166"/>
              <a:gd name="T45" fmla="*/ 64 h 157"/>
              <a:gd name="T46" fmla="*/ 102 w 166"/>
              <a:gd name="T47" fmla="*/ 66 h 157"/>
              <a:gd name="T48" fmla="*/ 107 w 166"/>
              <a:gd name="T49" fmla="*/ 69 h 157"/>
              <a:gd name="T50" fmla="*/ 113 w 166"/>
              <a:gd name="T51" fmla="*/ 67 h 157"/>
              <a:gd name="T52" fmla="*/ 108 w 166"/>
              <a:gd name="T53" fmla="*/ 64 h 157"/>
              <a:gd name="T54" fmla="*/ 88 w 166"/>
              <a:gd name="T55" fmla="*/ 98 h 157"/>
              <a:gd name="T56" fmla="*/ 84 w 166"/>
              <a:gd name="T57" fmla="*/ 102 h 157"/>
              <a:gd name="T58" fmla="*/ 90 w 166"/>
              <a:gd name="T59" fmla="*/ 102 h 157"/>
              <a:gd name="T60" fmla="*/ 94 w 166"/>
              <a:gd name="T61" fmla="*/ 98 h 157"/>
              <a:gd name="T62" fmla="*/ 88 w 166"/>
              <a:gd name="T63" fmla="*/ 98 h 157"/>
              <a:gd name="T64" fmla="*/ 82 w 166"/>
              <a:gd name="T65" fmla="*/ 82 h 157"/>
              <a:gd name="T66" fmla="*/ 84 w 166"/>
              <a:gd name="T67" fmla="*/ 88 h 157"/>
              <a:gd name="T68" fmla="*/ 87 w 166"/>
              <a:gd name="T69" fmla="*/ 82 h 157"/>
              <a:gd name="T70" fmla="*/ 84 w 166"/>
              <a:gd name="T71" fmla="*/ 77 h 157"/>
              <a:gd name="T72" fmla="*/ 82 w 166"/>
              <a:gd name="T73" fmla="*/ 82 h 157"/>
              <a:gd name="T74" fmla="*/ 90 w 166"/>
              <a:gd name="T75" fmla="*/ 64 h 157"/>
              <a:gd name="T76" fmla="*/ 95 w 166"/>
              <a:gd name="T77" fmla="*/ 65 h 157"/>
              <a:gd name="T78" fmla="*/ 93 w 166"/>
              <a:gd name="T79" fmla="*/ 60 h 157"/>
              <a:gd name="T80" fmla="*/ 87 w 166"/>
              <a:gd name="T81" fmla="*/ 58 h 157"/>
              <a:gd name="T82" fmla="*/ 90 w 166"/>
              <a:gd name="T83" fmla="*/ 64 h 157"/>
              <a:gd name="T84" fmla="*/ 62 w 166"/>
              <a:gd name="T85" fmla="*/ 85 h 157"/>
              <a:gd name="T86" fmla="*/ 65 w 166"/>
              <a:gd name="T87" fmla="*/ 90 h 157"/>
              <a:gd name="T88" fmla="*/ 67 w 166"/>
              <a:gd name="T89" fmla="*/ 85 h 157"/>
              <a:gd name="T90" fmla="*/ 65 w 166"/>
              <a:gd name="T91" fmla="*/ 79 h 157"/>
              <a:gd name="T92" fmla="*/ 62 w 166"/>
              <a:gd name="T93" fmla="*/ 85 h 157"/>
              <a:gd name="T94" fmla="*/ 60 w 166"/>
              <a:gd name="T95" fmla="*/ 103 h 157"/>
              <a:gd name="T96" fmla="*/ 63 w 166"/>
              <a:gd name="T97" fmla="*/ 108 h 157"/>
              <a:gd name="T98" fmla="*/ 69 w 166"/>
              <a:gd name="T99" fmla="*/ 109 h 157"/>
              <a:gd name="T100" fmla="*/ 66 w 166"/>
              <a:gd name="T101" fmla="*/ 104 h 157"/>
              <a:gd name="T102" fmla="*/ 60 w 166"/>
              <a:gd name="T103" fmla="*/ 103 h 157"/>
              <a:gd name="T104" fmla="*/ 48 w 166"/>
              <a:gd name="T105" fmla="*/ 120 h 157"/>
              <a:gd name="T106" fmla="*/ 46 w 166"/>
              <a:gd name="T107" fmla="*/ 115 h 157"/>
              <a:gd name="T108" fmla="*/ 40 w 166"/>
              <a:gd name="T109" fmla="*/ 113 h 157"/>
              <a:gd name="T110" fmla="*/ 43 w 166"/>
              <a:gd name="T111" fmla="*/ 119 h 157"/>
              <a:gd name="T112" fmla="*/ 48 w 166"/>
              <a:gd name="T113" fmla="*/ 1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57">
                <a:moveTo>
                  <a:pt x="130" y="130"/>
                </a:moveTo>
                <a:cubicBezTo>
                  <a:pt x="112" y="148"/>
                  <a:pt x="89" y="157"/>
                  <a:pt x="65" y="157"/>
                </a:cubicBezTo>
                <a:cubicBezTo>
                  <a:pt x="42" y="157"/>
                  <a:pt x="18" y="148"/>
                  <a:pt x="0" y="130"/>
                </a:cubicBezTo>
                <a:cubicBezTo>
                  <a:pt x="6" y="124"/>
                  <a:pt x="6" y="124"/>
                  <a:pt x="6" y="124"/>
                </a:cubicBezTo>
                <a:cubicBezTo>
                  <a:pt x="38" y="157"/>
                  <a:pt x="92" y="157"/>
                  <a:pt x="125" y="124"/>
                </a:cubicBezTo>
                <a:cubicBezTo>
                  <a:pt x="157" y="92"/>
                  <a:pt x="157" y="38"/>
                  <a:pt x="125" y="6"/>
                </a:cubicBezTo>
                <a:cubicBezTo>
                  <a:pt x="130" y="0"/>
                  <a:pt x="130" y="0"/>
                  <a:pt x="130" y="0"/>
                </a:cubicBezTo>
                <a:cubicBezTo>
                  <a:pt x="166" y="36"/>
                  <a:pt x="166" y="94"/>
                  <a:pt x="130" y="130"/>
                </a:cubicBezTo>
                <a:close/>
                <a:moveTo>
                  <a:pt x="11" y="120"/>
                </a:moveTo>
                <a:cubicBezTo>
                  <a:pt x="120" y="11"/>
                  <a:pt x="120" y="11"/>
                  <a:pt x="120" y="11"/>
                </a:cubicBezTo>
                <a:cubicBezTo>
                  <a:pt x="150" y="41"/>
                  <a:pt x="150" y="90"/>
                  <a:pt x="120" y="120"/>
                </a:cubicBezTo>
                <a:cubicBezTo>
                  <a:pt x="90" y="150"/>
                  <a:pt x="41" y="150"/>
                  <a:pt x="11" y="120"/>
                </a:cubicBezTo>
                <a:close/>
                <a:moveTo>
                  <a:pt x="115" y="38"/>
                </a:moveTo>
                <a:cubicBezTo>
                  <a:pt x="115" y="38"/>
                  <a:pt x="118" y="40"/>
                  <a:pt x="121" y="40"/>
                </a:cubicBezTo>
                <a:cubicBezTo>
                  <a:pt x="124" y="40"/>
                  <a:pt x="126" y="38"/>
                  <a:pt x="126" y="38"/>
                </a:cubicBezTo>
                <a:cubicBezTo>
                  <a:pt x="126" y="38"/>
                  <a:pt x="124" y="35"/>
                  <a:pt x="121" y="35"/>
                </a:cubicBezTo>
                <a:cubicBezTo>
                  <a:pt x="118" y="35"/>
                  <a:pt x="115" y="38"/>
                  <a:pt x="115" y="38"/>
                </a:cubicBezTo>
                <a:close/>
                <a:moveTo>
                  <a:pt x="101" y="90"/>
                </a:moveTo>
                <a:cubicBezTo>
                  <a:pt x="101" y="93"/>
                  <a:pt x="104" y="96"/>
                  <a:pt x="104" y="96"/>
                </a:cubicBezTo>
                <a:cubicBezTo>
                  <a:pt x="104" y="96"/>
                  <a:pt x="106" y="93"/>
                  <a:pt x="106" y="90"/>
                </a:cubicBezTo>
                <a:cubicBezTo>
                  <a:pt x="106" y="87"/>
                  <a:pt x="103" y="85"/>
                  <a:pt x="103" y="85"/>
                </a:cubicBezTo>
                <a:cubicBezTo>
                  <a:pt x="103" y="85"/>
                  <a:pt x="101" y="87"/>
                  <a:pt x="101" y="90"/>
                </a:cubicBezTo>
                <a:close/>
                <a:moveTo>
                  <a:pt x="108" y="64"/>
                </a:moveTo>
                <a:cubicBezTo>
                  <a:pt x="105" y="64"/>
                  <a:pt x="102" y="66"/>
                  <a:pt x="102" y="66"/>
                </a:cubicBezTo>
                <a:cubicBezTo>
                  <a:pt x="102" y="66"/>
                  <a:pt x="104" y="69"/>
                  <a:pt x="107" y="69"/>
                </a:cubicBezTo>
                <a:cubicBezTo>
                  <a:pt x="110" y="69"/>
                  <a:pt x="113" y="67"/>
                  <a:pt x="113" y="67"/>
                </a:cubicBezTo>
                <a:cubicBezTo>
                  <a:pt x="113" y="67"/>
                  <a:pt x="111" y="65"/>
                  <a:pt x="108" y="64"/>
                </a:cubicBezTo>
                <a:close/>
                <a:moveTo>
                  <a:pt x="88" y="98"/>
                </a:moveTo>
                <a:cubicBezTo>
                  <a:pt x="85" y="99"/>
                  <a:pt x="84" y="102"/>
                  <a:pt x="84" y="102"/>
                </a:cubicBezTo>
                <a:cubicBezTo>
                  <a:pt x="84" y="102"/>
                  <a:pt x="87" y="104"/>
                  <a:pt x="90" y="102"/>
                </a:cubicBezTo>
                <a:cubicBezTo>
                  <a:pt x="93" y="101"/>
                  <a:pt x="94" y="98"/>
                  <a:pt x="94" y="98"/>
                </a:cubicBezTo>
                <a:cubicBezTo>
                  <a:pt x="94" y="98"/>
                  <a:pt x="91" y="97"/>
                  <a:pt x="88" y="98"/>
                </a:cubicBezTo>
                <a:close/>
                <a:moveTo>
                  <a:pt x="82" y="82"/>
                </a:moveTo>
                <a:cubicBezTo>
                  <a:pt x="82" y="85"/>
                  <a:pt x="84" y="88"/>
                  <a:pt x="84" y="88"/>
                </a:cubicBezTo>
                <a:cubicBezTo>
                  <a:pt x="84" y="88"/>
                  <a:pt x="87" y="85"/>
                  <a:pt x="87" y="82"/>
                </a:cubicBezTo>
                <a:cubicBezTo>
                  <a:pt x="87" y="79"/>
                  <a:pt x="84" y="77"/>
                  <a:pt x="84" y="77"/>
                </a:cubicBezTo>
                <a:cubicBezTo>
                  <a:pt x="84" y="77"/>
                  <a:pt x="82" y="79"/>
                  <a:pt x="82" y="82"/>
                </a:cubicBezTo>
                <a:close/>
                <a:moveTo>
                  <a:pt x="90" y="64"/>
                </a:moveTo>
                <a:cubicBezTo>
                  <a:pt x="92" y="66"/>
                  <a:pt x="95" y="65"/>
                  <a:pt x="95" y="65"/>
                </a:cubicBezTo>
                <a:cubicBezTo>
                  <a:pt x="95" y="65"/>
                  <a:pt x="95" y="62"/>
                  <a:pt x="93" y="60"/>
                </a:cubicBezTo>
                <a:cubicBezTo>
                  <a:pt x="90" y="58"/>
                  <a:pt x="87" y="58"/>
                  <a:pt x="87" y="58"/>
                </a:cubicBezTo>
                <a:cubicBezTo>
                  <a:pt x="87" y="58"/>
                  <a:pt x="87" y="62"/>
                  <a:pt x="90" y="64"/>
                </a:cubicBezTo>
                <a:close/>
                <a:moveTo>
                  <a:pt x="62" y="85"/>
                </a:moveTo>
                <a:cubicBezTo>
                  <a:pt x="62" y="88"/>
                  <a:pt x="65" y="90"/>
                  <a:pt x="65" y="90"/>
                </a:cubicBezTo>
                <a:cubicBezTo>
                  <a:pt x="65" y="90"/>
                  <a:pt x="67" y="88"/>
                  <a:pt x="67" y="85"/>
                </a:cubicBezTo>
                <a:cubicBezTo>
                  <a:pt x="67" y="81"/>
                  <a:pt x="65" y="79"/>
                  <a:pt x="65" y="79"/>
                </a:cubicBezTo>
                <a:cubicBezTo>
                  <a:pt x="65" y="79"/>
                  <a:pt x="62" y="81"/>
                  <a:pt x="62" y="85"/>
                </a:cubicBezTo>
                <a:close/>
                <a:moveTo>
                  <a:pt x="60" y="103"/>
                </a:moveTo>
                <a:cubicBezTo>
                  <a:pt x="60" y="103"/>
                  <a:pt x="61" y="106"/>
                  <a:pt x="63" y="108"/>
                </a:cubicBezTo>
                <a:cubicBezTo>
                  <a:pt x="66" y="109"/>
                  <a:pt x="69" y="109"/>
                  <a:pt x="69" y="109"/>
                </a:cubicBezTo>
                <a:cubicBezTo>
                  <a:pt x="69" y="109"/>
                  <a:pt x="68" y="105"/>
                  <a:pt x="66" y="104"/>
                </a:cubicBezTo>
                <a:cubicBezTo>
                  <a:pt x="64" y="102"/>
                  <a:pt x="60" y="103"/>
                  <a:pt x="60" y="103"/>
                </a:cubicBezTo>
                <a:close/>
                <a:moveTo>
                  <a:pt x="48" y="120"/>
                </a:moveTo>
                <a:cubicBezTo>
                  <a:pt x="48" y="120"/>
                  <a:pt x="48" y="117"/>
                  <a:pt x="46" y="115"/>
                </a:cubicBezTo>
                <a:cubicBezTo>
                  <a:pt x="43" y="113"/>
                  <a:pt x="40" y="113"/>
                  <a:pt x="40" y="113"/>
                </a:cubicBezTo>
                <a:cubicBezTo>
                  <a:pt x="40" y="113"/>
                  <a:pt x="40" y="117"/>
                  <a:pt x="43" y="119"/>
                </a:cubicBezTo>
                <a:cubicBezTo>
                  <a:pt x="45" y="121"/>
                  <a:pt x="48" y="120"/>
                  <a:pt x="4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5265221" y="2835955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Freeform 22"/>
          <p:cNvSpPr>
            <a:spLocks noEditPoints="1"/>
          </p:cNvSpPr>
          <p:nvPr/>
        </p:nvSpPr>
        <p:spPr bwMode="auto">
          <a:xfrm>
            <a:off x="5218062" y="2050595"/>
            <a:ext cx="350435" cy="346452"/>
          </a:xfrm>
          <a:custGeom>
            <a:avLst/>
            <a:gdLst>
              <a:gd name="T0" fmla="*/ 113 w 113"/>
              <a:gd name="T1" fmla="*/ 67 h 112"/>
              <a:gd name="T2" fmla="*/ 56 w 113"/>
              <a:gd name="T3" fmla="*/ 112 h 112"/>
              <a:gd name="T4" fmla="*/ 18 w 113"/>
              <a:gd name="T5" fmla="*/ 97 h 112"/>
              <a:gd name="T6" fmla="*/ 42 w 113"/>
              <a:gd name="T7" fmla="*/ 104 h 112"/>
              <a:gd name="T8" fmla="*/ 44 w 113"/>
              <a:gd name="T9" fmla="*/ 105 h 112"/>
              <a:gd name="T10" fmla="*/ 45 w 113"/>
              <a:gd name="T11" fmla="*/ 103 h 112"/>
              <a:gd name="T12" fmla="*/ 76 w 113"/>
              <a:gd name="T13" fmla="*/ 89 h 112"/>
              <a:gd name="T14" fmla="*/ 79 w 113"/>
              <a:gd name="T15" fmla="*/ 89 h 112"/>
              <a:gd name="T16" fmla="*/ 79 w 113"/>
              <a:gd name="T17" fmla="*/ 86 h 112"/>
              <a:gd name="T18" fmla="*/ 87 w 113"/>
              <a:gd name="T19" fmla="*/ 68 h 112"/>
              <a:gd name="T20" fmla="*/ 113 w 113"/>
              <a:gd name="T21" fmla="*/ 67 h 112"/>
              <a:gd name="T22" fmla="*/ 81 w 113"/>
              <a:gd name="T23" fmla="*/ 6 h 112"/>
              <a:gd name="T24" fmla="*/ 77 w 113"/>
              <a:gd name="T25" fmla="*/ 18 h 112"/>
              <a:gd name="T26" fmla="*/ 92 w 113"/>
              <a:gd name="T27" fmla="*/ 39 h 112"/>
              <a:gd name="T28" fmla="*/ 90 w 113"/>
              <a:gd name="T29" fmla="*/ 43 h 112"/>
              <a:gd name="T30" fmla="*/ 76 w 113"/>
              <a:gd name="T31" fmla="*/ 43 h 112"/>
              <a:gd name="T32" fmla="*/ 63 w 113"/>
              <a:gd name="T33" fmla="*/ 56 h 112"/>
              <a:gd name="T34" fmla="*/ 59 w 113"/>
              <a:gd name="T35" fmla="*/ 67 h 112"/>
              <a:gd name="T36" fmla="*/ 59 w 113"/>
              <a:gd name="T37" fmla="*/ 56 h 112"/>
              <a:gd name="T38" fmla="*/ 55 w 113"/>
              <a:gd name="T39" fmla="*/ 44 h 112"/>
              <a:gd name="T40" fmla="*/ 40 w 113"/>
              <a:gd name="T41" fmla="*/ 45 h 112"/>
              <a:gd name="T42" fmla="*/ 37 w 113"/>
              <a:gd name="T43" fmla="*/ 46 h 112"/>
              <a:gd name="T44" fmla="*/ 36 w 113"/>
              <a:gd name="T45" fmla="*/ 44 h 112"/>
              <a:gd name="T46" fmla="*/ 21 w 113"/>
              <a:gd name="T47" fmla="*/ 21 h 112"/>
              <a:gd name="T48" fmla="*/ 14 w 113"/>
              <a:gd name="T49" fmla="*/ 19 h 112"/>
              <a:gd name="T50" fmla="*/ 4 w 113"/>
              <a:gd name="T51" fmla="*/ 35 h 112"/>
              <a:gd name="T52" fmla="*/ 0 w 113"/>
              <a:gd name="T53" fmla="*/ 56 h 112"/>
              <a:gd name="T54" fmla="*/ 14 w 113"/>
              <a:gd name="T55" fmla="*/ 92 h 112"/>
              <a:gd name="T56" fmla="*/ 42 w 113"/>
              <a:gd name="T57" fmla="*/ 99 h 112"/>
              <a:gd name="T58" fmla="*/ 73 w 113"/>
              <a:gd name="T59" fmla="*/ 84 h 112"/>
              <a:gd name="T60" fmla="*/ 83 w 113"/>
              <a:gd name="T61" fmla="*/ 66 h 112"/>
              <a:gd name="T62" fmla="*/ 111 w 113"/>
              <a:gd name="T63" fmla="*/ 64 h 112"/>
              <a:gd name="T64" fmla="*/ 112 w 113"/>
              <a:gd name="T65" fmla="*/ 56 h 112"/>
              <a:gd name="T66" fmla="*/ 81 w 113"/>
              <a:gd name="T67" fmla="*/ 6 h 112"/>
              <a:gd name="T68" fmla="*/ 51 w 113"/>
              <a:gd name="T69" fmla="*/ 23 h 112"/>
              <a:gd name="T70" fmla="*/ 52 w 113"/>
              <a:gd name="T71" fmla="*/ 23 h 112"/>
              <a:gd name="T72" fmla="*/ 59 w 113"/>
              <a:gd name="T73" fmla="*/ 22 h 112"/>
              <a:gd name="T74" fmla="*/ 55 w 113"/>
              <a:gd name="T75" fmla="*/ 10 h 112"/>
              <a:gd name="T76" fmla="*/ 59 w 113"/>
              <a:gd name="T77" fmla="*/ 2 h 112"/>
              <a:gd name="T78" fmla="*/ 56 w 113"/>
              <a:gd name="T79" fmla="*/ 2 h 112"/>
              <a:gd name="T80" fmla="*/ 39 w 113"/>
              <a:gd name="T81" fmla="*/ 4 h 112"/>
              <a:gd name="T82" fmla="*/ 51 w 113"/>
              <a:gd name="T83" fmla="*/ 23 h 112"/>
              <a:gd name="T84" fmla="*/ 23 w 113"/>
              <a:gd name="T85" fmla="*/ 17 h 112"/>
              <a:gd name="T86" fmla="*/ 40 w 113"/>
              <a:gd name="T87" fmla="*/ 40 h 112"/>
              <a:gd name="T88" fmla="*/ 57 w 113"/>
              <a:gd name="T89" fmla="*/ 40 h 112"/>
              <a:gd name="T90" fmla="*/ 63 w 113"/>
              <a:gd name="T91" fmla="*/ 49 h 112"/>
              <a:gd name="T92" fmla="*/ 74 w 113"/>
              <a:gd name="T93" fmla="*/ 39 h 112"/>
              <a:gd name="T94" fmla="*/ 83 w 113"/>
              <a:gd name="T95" fmla="*/ 37 h 112"/>
              <a:gd name="T96" fmla="*/ 72 w 113"/>
              <a:gd name="T97" fmla="*/ 18 h 112"/>
              <a:gd name="T98" fmla="*/ 77 w 113"/>
              <a:gd name="T99" fmla="*/ 4 h 112"/>
              <a:gd name="T100" fmla="*/ 63 w 113"/>
              <a:gd name="T101" fmla="*/ 0 h 112"/>
              <a:gd name="T102" fmla="*/ 58 w 113"/>
              <a:gd name="T103" fmla="*/ 8 h 112"/>
              <a:gd name="T104" fmla="*/ 66 w 113"/>
              <a:gd name="T105" fmla="*/ 23 h 112"/>
              <a:gd name="T106" fmla="*/ 76 w 113"/>
              <a:gd name="T107" fmla="*/ 31 h 112"/>
              <a:gd name="T108" fmla="*/ 64 w 113"/>
              <a:gd name="T109" fmla="*/ 25 h 112"/>
              <a:gd name="T110" fmla="*/ 53 w 113"/>
              <a:gd name="T111" fmla="*/ 23 h 112"/>
              <a:gd name="T112" fmla="*/ 51 w 113"/>
              <a:gd name="T113" fmla="*/ 25 h 112"/>
              <a:gd name="T114" fmla="*/ 50 w 113"/>
              <a:gd name="T115" fmla="*/ 29 h 112"/>
              <a:gd name="T116" fmla="*/ 49 w 113"/>
              <a:gd name="T117" fmla="*/ 24 h 112"/>
              <a:gd name="T118" fmla="*/ 38 w 113"/>
              <a:gd name="T119" fmla="*/ 4 h 112"/>
              <a:gd name="T120" fmla="*/ 37 w 113"/>
              <a:gd name="T121" fmla="*/ 3 h 112"/>
              <a:gd name="T122" fmla="*/ 18 w 113"/>
              <a:gd name="T123" fmla="*/ 15 h 112"/>
              <a:gd name="T124" fmla="*/ 23 w 113"/>
              <a:gd name="T125" fmla="*/ 1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" h="112">
                <a:moveTo>
                  <a:pt x="113" y="67"/>
                </a:moveTo>
                <a:cubicBezTo>
                  <a:pt x="107" y="93"/>
                  <a:pt x="84" y="112"/>
                  <a:pt x="56" y="112"/>
                </a:cubicBezTo>
                <a:cubicBezTo>
                  <a:pt x="41" y="112"/>
                  <a:pt x="28" y="106"/>
                  <a:pt x="18" y="97"/>
                </a:cubicBezTo>
                <a:cubicBezTo>
                  <a:pt x="23" y="98"/>
                  <a:pt x="31" y="100"/>
                  <a:pt x="42" y="104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2"/>
                  <a:pt x="52" y="86"/>
                  <a:pt x="76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86"/>
                  <a:pt x="78" y="74"/>
                  <a:pt x="87" y="68"/>
                </a:cubicBezTo>
                <a:cubicBezTo>
                  <a:pt x="93" y="64"/>
                  <a:pt x="102" y="64"/>
                  <a:pt x="113" y="67"/>
                </a:cubicBezTo>
                <a:close/>
                <a:moveTo>
                  <a:pt x="81" y="6"/>
                </a:moveTo>
                <a:cubicBezTo>
                  <a:pt x="78" y="10"/>
                  <a:pt x="77" y="14"/>
                  <a:pt x="77" y="18"/>
                </a:cubicBezTo>
                <a:cubicBezTo>
                  <a:pt x="78" y="30"/>
                  <a:pt x="92" y="39"/>
                  <a:pt x="92" y="39"/>
                </a:cubicBezTo>
                <a:cubicBezTo>
                  <a:pt x="90" y="43"/>
                  <a:pt x="90" y="43"/>
                  <a:pt x="90" y="43"/>
                </a:cubicBezTo>
                <a:cubicBezTo>
                  <a:pt x="85" y="41"/>
                  <a:pt x="80" y="41"/>
                  <a:pt x="76" y="43"/>
                </a:cubicBezTo>
                <a:cubicBezTo>
                  <a:pt x="68" y="46"/>
                  <a:pt x="63" y="56"/>
                  <a:pt x="63" y="56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0"/>
                  <a:pt x="58" y="46"/>
                  <a:pt x="55" y="44"/>
                </a:cubicBezTo>
                <a:cubicBezTo>
                  <a:pt x="49" y="41"/>
                  <a:pt x="40" y="45"/>
                  <a:pt x="40" y="45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4"/>
                  <a:pt x="36" y="44"/>
                  <a:pt x="36" y="44"/>
                </a:cubicBezTo>
                <a:cubicBezTo>
                  <a:pt x="34" y="32"/>
                  <a:pt x="28" y="24"/>
                  <a:pt x="21" y="21"/>
                </a:cubicBezTo>
                <a:cubicBezTo>
                  <a:pt x="19" y="20"/>
                  <a:pt x="16" y="19"/>
                  <a:pt x="14" y="19"/>
                </a:cubicBezTo>
                <a:cubicBezTo>
                  <a:pt x="9" y="24"/>
                  <a:pt x="6" y="29"/>
                  <a:pt x="4" y="35"/>
                </a:cubicBezTo>
                <a:cubicBezTo>
                  <a:pt x="1" y="42"/>
                  <a:pt x="0" y="48"/>
                  <a:pt x="0" y="56"/>
                </a:cubicBezTo>
                <a:cubicBezTo>
                  <a:pt x="0" y="69"/>
                  <a:pt x="5" y="82"/>
                  <a:pt x="14" y="92"/>
                </a:cubicBezTo>
                <a:cubicBezTo>
                  <a:pt x="20" y="93"/>
                  <a:pt x="28" y="95"/>
                  <a:pt x="42" y="99"/>
                </a:cubicBezTo>
                <a:cubicBezTo>
                  <a:pt x="45" y="94"/>
                  <a:pt x="53" y="83"/>
                  <a:pt x="73" y="84"/>
                </a:cubicBezTo>
                <a:cubicBezTo>
                  <a:pt x="73" y="80"/>
                  <a:pt x="75" y="71"/>
                  <a:pt x="83" y="66"/>
                </a:cubicBezTo>
                <a:cubicBezTo>
                  <a:pt x="89" y="61"/>
                  <a:pt x="99" y="60"/>
                  <a:pt x="111" y="64"/>
                </a:cubicBezTo>
                <a:cubicBezTo>
                  <a:pt x="112" y="61"/>
                  <a:pt x="112" y="58"/>
                  <a:pt x="112" y="56"/>
                </a:cubicBezTo>
                <a:cubicBezTo>
                  <a:pt x="112" y="34"/>
                  <a:pt x="99" y="15"/>
                  <a:pt x="81" y="6"/>
                </a:cubicBezTo>
                <a:close/>
                <a:moveTo>
                  <a:pt x="51" y="23"/>
                </a:moveTo>
                <a:cubicBezTo>
                  <a:pt x="51" y="23"/>
                  <a:pt x="52" y="23"/>
                  <a:pt x="52" y="23"/>
                </a:cubicBezTo>
                <a:cubicBezTo>
                  <a:pt x="54" y="22"/>
                  <a:pt x="56" y="22"/>
                  <a:pt x="59" y="22"/>
                </a:cubicBezTo>
                <a:cubicBezTo>
                  <a:pt x="57" y="19"/>
                  <a:pt x="55" y="15"/>
                  <a:pt x="55" y="10"/>
                </a:cubicBezTo>
                <a:cubicBezTo>
                  <a:pt x="55" y="7"/>
                  <a:pt x="57" y="4"/>
                  <a:pt x="59" y="2"/>
                </a:cubicBezTo>
                <a:cubicBezTo>
                  <a:pt x="58" y="2"/>
                  <a:pt x="57" y="2"/>
                  <a:pt x="56" y="2"/>
                </a:cubicBezTo>
                <a:cubicBezTo>
                  <a:pt x="50" y="2"/>
                  <a:pt x="45" y="3"/>
                  <a:pt x="39" y="4"/>
                </a:cubicBezTo>
                <a:cubicBezTo>
                  <a:pt x="42" y="6"/>
                  <a:pt x="47" y="10"/>
                  <a:pt x="51" y="23"/>
                </a:cubicBezTo>
                <a:close/>
                <a:moveTo>
                  <a:pt x="23" y="17"/>
                </a:moveTo>
                <a:cubicBezTo>
                  <a:pt x="31" y="20"/>
                  <a:pt x="37" y="28"/>
                  <a:pt x="40" y="40"/>
                </a:cubicBezTo>
                <a:cubicBezTo>
                  <a:pt x="44" y="39"/>
                  <a:pt x="52" y="37"/>
                  <a:pt x="57" y="40"/>
                </a:cubicBezTo>
                <a:cubicBezTo>
                  <a:pt x="60" y="42"/>
                  <a:pt x="62" y="45"/>
                  <a:pt x="63" y="49"/>
                </a:cubicBezTo>
                <a:cubicBezTo>
                  <a:pt x="65" y="45"/>
                  <a:pt x="69" y="41"/>
                  <a:pt x="74" y="39"/>
                </a:cubicBezTo>
                <a:cubicBezTo>
                  <a:pt x="77" y="38"/>
                  <a:pt x="80" y="37"/>
                  <a:pt x="83" y="37"/>
                </a:cubicBezTo>
                <a:cubicBezTo>
                  <a:pt x="78" y="33"/>
                  <a:pt x="73" y="26"/>
                  <a:pt x="72" y="18"/>
                </a:cubicBezTo>
                <a:cubicBezTo>
                  <a:pt x="72" y="13"/>
                  <a:pt x="74" y="8"/>
                  <a:pt x="77" y="4"/>
                </a:cubicBezTo>
                <a:cubicBezTo>
                  <a:pt x="73" y="2"/>
                  <a:pt x="68" y="1"/>
                  <a:pt x="63" y="0"/>
                </a:cubicBezTo>
                <a:cubicBezTo>
                  <a:pt x="60" y="3"/>
                  <a:pt x="58" y="5"/>
                  <a:pt x="58" y="8"/>
                </a:cubicBezTo>
                <a:cubicBezTo>
                  <a:pt x="57" y="16"/>
                  <a:pt x="65" y="23"/>
                  <a:pt x="66" y="23"/>
                </a:cubicBezTo>
                <a:cubicBezTo>
                  <a:pt x="76" y="31"/>
                  <a:pt x="76" y="31"/>
                  <a:pt x="76" y="31"/>
                </a:cubicBezTo>
                <a:cubicBezTo>
                  <a:pt x="64" y="25"/>
                  <a:pt x="64" y="25"/>
                  <a:pt x="64" y="25"/>
                </a:cubicBezTo>
                <a:cubicBezTo>
                  <a:pt x="58" y="22"/>
                  <a:pt x="55" y="23"/>
                  <a:pt x="53" y="23"/>
                </a:cubicBezTo>
                <a:cubicBezTo>
                  <a:pt x="52" y="24"/>
                  <a:pt x="51" y="25"/>
                  <a:pt x="51" y="25"/>
                </a:cubicBezTo>
                <a:cubicBezTo>
                  <a:pt x="50" y="29"/>
                  <a:pt x="50" y="29"/>
                  <a:pt x="50" y="29"/>
                </a:cubicBezTo>
                <a:cubicBezTo>
                  <a:pt x="49" y="24"/>
                  <a:pt x="49" y="24"/>
                  <a:pt x="49" y="24"/>
                </a:cubicBezTo>
                <a:cubicBezTo>
                  <a:pt x="44" y="6"/>
                  <a:pt x="38" y="4"/>
                  <a:pt x="38" y="4"/>
                </a:cubicBezTo>
                <a:cubicBezTo>
                  <a:pt x="37" y="3"/>
                  <a:pt x="37" y="3"/>
                  <a:pt x="37" y="3"/>
                </a:cubicBezTo>
                <a:cubicBezTo>
                  <a:pt x="30" y="6"/>
                  <a:pt x="23" y="10"/>
                  <a:pt x="18" y="15"/>
                </a:cubicBezTo>
                <a:cubicBezTo>
                  <a:pt x="19" y="15"/>
                  <a:pt x="21" y="16"/>
                  <a:pt x="2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8"/>
          <p:cNvSpPr txBox="1"/>
          <p:nvPr/>
        </p:nvSpPr>
        <p:spPr>
          <a:xfrm>
            <a:off x="5765833" y="2786789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8"/>
          <p:cNvSpPr txBox="1"/>
          <p:nvPr/>
        </p:nvSpPr>
        <p:spPr>
          <a:xfrm>
            <a:off x="5765833" y="19568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873182" y="3462020"/>
            <a:ext cx="534177" cy="534107"/>
          </a:xfrm>
          <a:prstGeom prst="ellipse">
            <a:avLst/>
          </a:prstGeom>
          <a:solidFill>
            <a:srgbClr val="00B0F0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4984750" y="3571875"/>
            <a:ext cx="352425" cy="314960"/>
          </a:xfrm>
          <a:custGeom>
            <a:avLst/>
            <a:gdLst>
              <a:gd name="T0" fmla="*/ 1211 w 2560"/>
              <a:gd name="T1" fmla="*/ 1740 h 2055"/>
              <a:gd name="T2" fmla="*/ 0 w 2560"/>
              <a:gd name="T3" fmla="*/ 1368 h 2055"/>
              <a:gd name="T4" fmla="*/ 1211 w 2560"/>
              <a:gd name="T5" fmla="*/ 1740 h 2055"/>
              <a:gd name="T6" fmla="*/ 535 w 2560"/>
              <a:gd name="T7" fmla="*/ 747 h 2055"/>
              <a:gd name="T8" fmla="*/ 1210 w 2560"/>
              <a:gd name="T9" fmla="*/ 1305 h 2055"/>
              <a:gd name="T10" fmla="*/ 535 w 2560"/>
              <a:gd name="T11" fmla="*/ 747 h 2055"/>
              <a:gd name="T12" fmla="*/ 1291 w 2560"/>
              <a:gd name="T13" fmla="*/ 1305 h 2055"/>
              <a:gd name="T14" fmla="*/ 1966 w 2560"/>
              <a:gd name="T15" fmla="*/ 747 h 2055"/>
              <a:gd name="T16" fmla="*/ 1291 w 2560"/>
              <a:gd name="T17" fmla="*/ 1305 h 2055"/>
              <a:gd name="T18" fmla="*/ 1350 w 2560"/>
              <a:gd name="T19" fmla="*/ 1740 h 2055"/>
              <a:gd name="T20" fmla="*/ 2560 w 2560"/>
              <a:gd name="T21" fmla="*/ 1368 h 2055"/>
              <a:gd name="T22" fmla="*/ 1350 w 2560"/>
              <a:gd name="T23" fmla="*/ 1740 h 2055"/>
              <a:gd name="T24" fmla="*/ 1236 w 2560"/>
              <a:gd name="T25" fmla="*/ 0 h 2055"/>
              <a:gd name="T26" fmla="*/ 1229 w 2560"/>
              <a:gd name="T27" fmla="*/ 899 h 2055"/>
              <a:gd name="T28" fmla="*/ 1236 w 2560"/>
              <a:gd name="T29" fmla="*/ 0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60" h="2055">
                <a:moveTo>
                  <a:pt x="1211" y="1740"/>
                </a:moveTo>
                <a:cubicBezTo>
                  <a:pt x="420" y="2055"/>
                  <a:pt x="0" y="1368"/>
                  <a:pt x="0" y="1368"/>
                </a:cubicBezTo>
                <a:cubicBezTo>
                  <a:pt x="820" y="1149"/>
                  <a:pt x="1211" y="1740"/>
                  <a:pt x="1211" y="1740"/>
                </a:cubicBezTo>
                <a:close/>
                <a:moveTo>
                  <a:pt x="535" y="747"/>
                </a:moveTo>
                <a:cubicBezTo>
                  <a:pt x="535" y="747"/>
                  <a:pt x="615" y="1299"/>
                  <a:pt x="1210" y="1305"/>
                </a:cubicBezTo>
                <a:cubicBezTo>
                  <a:pt x="1210" y="1305"/>
                  <a:pt x="1122" y="822"/>
                  <a:pt x="535" y="747"/>
                </a:cubicBezTo>
                <a:close/>
                <a:moveTo>
                  <a:pt x="1291" y="1305"/>
                </a:moveTo>
                <a:cubicBezTo>
                  <a:pt x="1886" y="1299"/>
                  <a:pt x="1966" y="747"/>
                  <a:pt x="1966" y="747"/>
                </a:cubicBezTo>
                <a:cubicBezTo>
                  <a:pt x="1379" y="822"/>
                  <a:pt x="1291" y="1305"/>
                  <a:pt x="1291" y="1305"/>
                </a:cubicBezTo>
                <a:close/>
                <a:moveTo>
                  <a:pt x="1350" y="1740"/>
                </a:moveTo>
                <a:cubicBezTo>
                  <a:pt x="2140" y="2055"/>
                  <a:pt x="2560" y="1368"/>
                  <a:pt x="2560" y="1368"/>
                </a:cubicBezTo>
                <a:cubicBezTo>
                  <a:pt x="1740" y="1149"/>
                  <a:pt x="1350" y="1740"/>
                  <a:pt x="1350" y="1740"/>
                </a:cubicBezTo>
                <a:close/>
                <a:moveTo>
                  <a:pt x="1236" y="0"/>
                </a:moveTo>
                <a:cubicBezTo>
                  <a:pt x="924" y="663"/>
                  <a:pt x="1229" y="899"/>
                  <a:pt x="1229" y="899"/>
                </a:cubicBezTo>
                <a:cubicBezTo>
                  <a:pt x="1580" y="587"/>
                  <a:pt x="1236" y="0"/>
                  <a:pt x="12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7" name="TextBox 28"/>
          <p:cNvSpPr txBox="1"/>
          <p:nvPr/>
        </p:nvSpPr>
        <p:spPr>
          <a:xfrm>
            <a:off x="5478813" y="3527199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绘图1"/>
          <p:cNvPicPr>
            <a:picLocks noChangeAspect="1"/>
          </p:cNvPicPr>
          <p:nvPr/>
        </p:nvPicPr>
        <p:blipFill>
          <a:blip r:embed="rId1"/>
          <a:srcRect t="-5694"/>
          <a:stretch>
            <a:fillRect/>
          </a:stretch>
        </p:blipFill>
        <p:spPr>
          <a:xfrm>
            <a:off x="1607820" y="-452755"/>
            <a:ext cx="4834890" cy="556260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10273" y="2224583"/>
            <a:ext cx="348996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界面细览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918970" cy="154559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02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57567" y="1011256"/>
            <a:ext cx="534177" cy="534107"/>
          </a:xfrm>
          <a:prstGeom prst="ellipse">
            <a:avLst/>
          </a:prstGeom>
          <a:solidFill>
            <a:srgbClr val="E24E4E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1135413" y="996089"/>
            <a:ext cx="2563781" cy="6280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6"/>
          <p:cNvSpPr>
            <a:spLocks noEditPoints="1"/>
          </p:cNvSpPr>
          <p:nvPr/>
        </p:nvSpPr>
        <p:spPr bwMode="auto">
          <a:xfrm>
            <a:off x="538903" y="1103004"/>
            <a:ext cx="371504" cy="350609"/>
          </a:xfrm>
          <a:custGeom>
            <a:avLst/>
            <a:gdLst>
              <a:gd name="T0" fmla="*/ 130 w 166"/>
              <a:gd name="T1" fmla="*/ 130 h 157"/>
              <a:gd name="T2" fmla="*/ 65 w 166"/>
              <a:gd name="T3" fmla="*/ 157 h 157"/>
              <a:gd name="T4" fmla="*/ 0 w 166"/>
              <a:gd name="T5" fmla="*/ 130 h 157"/>
              <a:gd name="T6" fmla="*/ 6 w 166"/>
              <a:gd name="T7" fmla="*/ 124 h 157"/>
              <a:gd name="T8" fmla="*/ 125 w 166"/>
              <a:gd name="T9" fmla="*/ 124 h 157"/>
              <a:gd name="T10" fmla="*/ 125 w 166"/>
              <a:gd name="T11" fmla="*/ 6 h 157"/>
              <a:gd name="T12" fmla="*/ 130 w 166"/>
              <a:gd name="T13" fmla="*/ 0 h 157"/>
              <a:gd name="T14" fmla="*/ 130 w 166"/>
              <a:gd name="T15" fmla="*/ 130 h 157"/>
              <a:gd name="T16" fmla="*/ 11 w 166"/>
              <a:gd name="T17" fmla="*/ 120 h 157"/>
              <a:gd name="T18" fmla="*/ 120 w 166"/>
              <a:gd name="T19" fmla="*/ 11 h 157"/>
              <a:gd name="T20" fmla="*/ 120 w 166"/>
              <a:gd name="T21" fmla="*/ 120 h 157"/>
              <a:gd name="T22" fmla="*/ 11 w 166"/>
              <a:gd name="T23" fmla="*/ 120 h 157"/>
              <a:gd name="T24" fmla="*/ 115 w 166"/>
              <a:gd name="T25" fmla="*/ 38 h 157"/>
              <a:gd name="T26" fmla="*/ 121 w 166"/>
              <a:gd name="T27" fmla="*/ 40 h 157"/>
              <a:gd name="T28" fmla="*/ 126 w 166"/>
              <a:gd name="T29" fmla="*/ 38 h 157"/>
              <a:gd name="T30" fmla="*/ 121 w 166"/>
              <a:gd name="T31" fmla="*/ 35 h 157"/>
              <a:gd name="T32" fmla="*/ 115 w 166"/>
              <a:gd name="T33" fmla="*/ 38 h 157"/>
              <a:gd name="T34" fmla="*/ 101 w 166"/>
              <a:gd name="T35" fmla="*/ 90 h 157"/>
              <a:gd name="T36" fmla="*/ 104 w 166"/>
              <a:gd name="T37" fmla="*/ 96 h 157"/>
              <a:gd name="T38" fmla="*/ 106 w 166"/>
              <a:gd name="T39" fmla="*/ 90 h 157"/>
              <a:gd name="T40" fmla="*/ 103 w 166"/>
              <a:gd name="T41" fmla="*/ 85 h 157"/>
              <a:gd name="T42" fmla="*/ 101 w 166"/>
              <a:gd name="T43" fmla="*/ 90 h 157"/>
              <a:gd name="T44" fmla="*/ 108 w 166"/>
              <a:gd name="T45" fmla="*/ 64 h 157"/>
              <a:gd name="T46" fmla="*/ 102 w 166"/>
              <a:gd name="T47" fmla="*/ 66 h 157"/>
              <a:gd name="T48" fmla="*/ 107 w 166"/>
              <a:gd name="T49" fmla="*/ 69 h 157"/>
              <a:gd name="T50" fmla="*/ 113 w 166"/>
              <a:gd name="T51" fmla="*/ 67 h 157"/>
              <a:gd name="T52" fmla="*/ 108 w 166"/>
              <a:gd name="T53" fmla="*/ 64 h 157"/>
              <a:gd name="T54" fmla="*/ 88 w 166"/>
              <a:gd name="T55" fmla="*/ 98 h 157"/>
              <a:gd name="T56" fmla="*/ 84 w 166"/>
              <a:gd name="T57" fmla="*/ 102 h 157"/>
              <a:gd name="T58" fmla="*/ 90 w 166"/>
              <a:gd name="T59" fmla="*/ 102 h 157"/>
              <a:gd name="T60" fmla="*/ 94 w 166"/>
              <a:gd name="T61" fmla="*/ 98 h 157"/>
              <a:gd name="T62" fmla="*/ 88 w 166"/>
              <a:gd name="T63" fmla="*/ 98 h 157"/>
              <a:gd name="T64" fmla="*/ 82 w 166"/>
              <a:gd name="T65" fmla="*/ 82 h 157"/>
              <a:gd name="T66" fmla="*/ 84 w 166"/>
              <a:gd name="T67" fmla="*/ 88 h 157"/>
              <a:gd name="T68" fmla="*/ 87 w 166"/>
              <a:gd name="T69" fmla="*/ 82 h 157"/>
              <a:gd name="T70" fmla="*/ 84 w 166"/>
              <a:gd name="T71" fmla="*/ 77 h 157"/>
              <a:gd name="T72" fmla="*/ 82 w 166"/>
              <a:gd name="T73" fmla="*/ 82 h 157"/>
              <a:gd name="T74" fmla="*/ 90 w 166"/>
              <a:gd name="T75" fmla="*/ 64 h 157"/>
              <a:gd name="T76" fmla="*/ 95 w 166"/>
              <a:gd name="T77" fmla="*/ 65 h 157"/>
              <a:gd name="T78" fmla="*/ 93 w 166"/>
              <a:gd name="T79" fmla="*/ 60 h 157"/>
              <a:gd name="T80" fmla="*/ 87 w 166"/>
              <a:gd name="T81" fmla="*/ 58 h 157"/>
              <a:gd name="T82" fmla="*/ 90 w 166"/>
              <a:gd name="T83" fmla="*/ 64 h 157"/>
              <a:gd name="T84" fmla="*/ 62 w 166"/>
              <a:gd name="T85" fmla="*/ 85 h 157"/>
              <a:gd name="T86" fmla="*/ 65 w 166"/>
              <a:gd name="T87" fmla="*/ 90 h 157"/>
              <a:gd name="T88" fmla="*/ 67 w 166"/>
              <a:gd name="T89" fmla="*/ 85 h 157"/>
              <a:gd name="T90" fmla="*/ 65 w 166"/>
              <a:gd name="T91" fmla="*/ 79 h 157"/>
              <a:gd name="T92" fmla="*/ 62 w 166"/>
              <a:gd name="T93" fmla="*/ 85 h 157"/>
              <a:gd name="T94" fmla="*/ 60 w 166"/>
              <a:gd name="T95" fmla="*/ 103 h 157"/>
              <a:gd name="T96" fmla="*/ 63 w 166"/>
              <a:gd name="T97" fmla="*/ 108 h 157"/>
              <a:gd name="T98" fmla="*/ 69 w 166"/>
              <a:gd name="T99" fmla="*/ 109 h 157"/>
              <a:gd name="T100" fmla="*/ 66 w 166"/>
              <a:gd name="T101" fmla="*/ 104 h 157"/>
              <a:gd name="T102" fmla="*/ 60 w 166"/>
              <a:gd name="T103" fmla="*/ 103 h 157"/>
              <a:gd name="T104" fmla="*/ 48 w 166"/>
              <a:gd name="T105" fmla="*/ 120 h 157"/>
              <a:gd name="T106" fmla="*/ 46 w 166"/>
              <a:gd name="T107" fmla="*/ 115 h 157"/>
              <a:gd name="T108" fmla="*/ 40 w 166"/>
              <a:gd name="T109" fmla="*/ 113 h 157"/>
              <a:gd name="T110" fmla="*/ 43 w 166"/>
              <a:gd name="T111" fmla="*/ 119 h 157"/>
              <a:gd name="T112" fmla="*/ 48 w 166"/>
              <a:gd name="T113" fmla="*/ 1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57">
                <a:moveTo>
                  <a:pt x="130" y="130"/>
                </a:moveTo>
                <a:cubicBezTo>
                  <a:pt x="112" y="148"/>
                  <a:pt x="89" y="157"/>
                  <a:pt x="65" y="157"/>
                </a:cubicBezTo>
                <a:cubicBezTo>
                  <a:pt x="42" y="157"/>
                  <a:pt x="18" y="148"/>
                  <a:pt x="0" y="130"/>
                </a:cubicBezTo>
                <a:cubicBezTo>
                  <a:pt x="6" y="124"/>
                  <a:pt x="6" y="124"/>
                  <a:pt x="6" y="124"/>
                </a:cubicBezTo>
                <a:cubicBezTo>
                  <a:pt x="38" y="157"/>
                  <a:pt x="92" y="157"/>
                  <a:pt x="125" y="124"/>
                </a:cubicBezTo>
                <a:cubicBezTo>
                  <a:pt x="157" y="92"/>
                  <a:pt x="157" y="38"/>
                  <a:pt x="125" y="6"/>
                </a:cubicBezTo>
                <a:cubicBezTo>
                  <a:pt x="130" y="0"/>
                  <a:pt x="130" y="0"/>
                  <a:pt x="130" y="0"/>
                </a:cubicBezTo>
                <a:cubicBezTo>
                  <a:pt x="166" y="36"/>
                  <a:pt x="166" y="94"/>
                  <a:pt x="130" y="130"/>
                </a:cubicBezTo>
                <a:close/>
                <a:moveTo>
                  <a:pt x="11" y="120"/>
                </a:moveTo>
                <a:cubicBezTo>
                  <a:pt x="120" y="11"/>
                  <a:pt x="120" y="11"/>
                  <a:pt x="120" y="11"/>
                </a:cubicBezTo>
                <a:cubicBezTo>
                  <a:pt x="150" y="41"/>
                  <a:pt x="150" y="90"/>
                  <a:pt x="120" y="120"/>
                </a:cubicBezTo>
                <a:cubicBezTo>
                  <a:pt x="90" y="150"/>
                  <a:pt x="41" y="150"/>
                  <a:pt x="11" y="120"/>
                </a:cubicBezTo>
                <a:close/>
                <a:moveTo>
                  <a:pt x="115" y="38"/>
                </a:moveTo>
                <a:cubicBezTo>
                  <a:pt x="115" y="38"/>
                  <a:pt x="118" y="40"/>
                  <a:pt x="121" y="40"/>
                </a:cubicBezTo>
                <a:cubicBezTo>
                  <a:pt x="124" y="40"/>
                  <a:pt x="126" y="38"/>
                  <a:pt x="126" y="38"/>
                </a:cubicBezTo>
                <a:cubicBezTo>
                  <a:pt x="126" y="38"/>
                  <a:pt x="124" y="35"/>
                  <a:pt x="121" y="35"/>
                </a:cubicBezTo>
                <a:cubicBezTo>
                  <a:pt x="118" y="35"/>
                  <a:pt x="115" y="38"/>
                  <a:pt x="115" y="38"/>
                </a:cubicBezTo>
                <a:close/>
                <a:moveTo>
                  <a:pt x="101" y="90"/>
                </a:moveTo>
                <a:cubicBezTo>
                  <a:pt x="101" y="93"/>
                  <a:pt x="104" y="96"/>
                  <a:pt x="104" y="96"/>
                </a:cubicBezTo>
                <a:cubicBezTo>
                  <a:pt x="104" y="96"/>
                  <a:pt x="106" y="93"/>
                  <a:pt x="106" y="90"/>
                </a:cubicBezTo>
                <a:cubicBezTo>
                  <a:pt x="106" y="87"/>
                  <a:pt x="103" y="85"/>
                  <a:pt x="103" y="85"/>
                </a:cubicBezTo>
                <a:cubicBezTo>
                  <a:pt x="103" y="85"/>
                  <a:pt x="101" y="87"/>
                  <a:pt x="101" y="90"/>
                </a:cubicBezTo>
                <a:close/>
                <a:moveTo>
                  <a:pt x="108" y="64"/>
                </a:moveTo>
                <a:cubicBezTo>
                  <a:pt x="105" y="64"/>
                  <a:pt x="102" y="66"/>
                  <a:pt x="102" y="66"/>
                </a:cubicBezTo>
                <a:cubicBezTo>
                  <a:pt x="102" y="66"/>
                  <a:pt x="104" y="69"/>
                  <a:pt x="107" y="69"/>
                </a:cubicBezTo>
                <a:cubicBezTo>
                  <a:pt x="110" y="69"/>
                  <a:pt x="113" y="67"/>
                  <a:pt x="113" y="67"/>
                </a:cubicBezTo>
                <a:cubicBezTo>
                  <a:pt x="113" y="67"/>
                  <a:pt x="111" y="65"/>
                  <a:pt x="108" y="64"/>
                </a:cubicBezTo>
                <a:close/>
                <a:moveTo>
                  <a:pt x="88" y="98"/>
                </a:moveTo>
                <a:cubicBezTo>
                  <a:pt x="85" y="99"/>
                  <a:pt x="84" y="102"/>
                  <a:pt x="84" y="102"/>
                </a:cubicBezTo>
                <a:cubicBezTo>
                  <a:pt x="84" y="102"/>
                  <a:pt x="87" y="104"/>
                  <a:pt x="90" y="102"/>
                </a:cubicBezTo>
                <a:cubicBezTo>
                  <a:pt x="93" y="101"/>
                  <a:pt x="94" y="98"/>
                  <a:pt x="94" y="98"/>
                </a:cubicBezTo>
                <a:cubicBezTo>
                  <a:pt x="94" y="98"/>
                  <a:pt x="91" y="97"/>
                  <a:pt x="88" y="98"/>
                </a:cubicBezTo>
                <a:close/>
                <a:moveTo>
                  <a:pt x="82" y="82"/>
                </a:moveTo>
                <a:cubicBezTo>
                  <a:pt x="82" y="85"/>
                  <a:pt x="84" y="88"/>
                  <a:pt x="84" y="88"/>
                </a:cubicBezTo>
                <a:cubicBezTo>
                  <a:pt x="84" y="88"/>
                  <a:pt x="87" y="85"/>
                  <a:pt x="87" y="82"/>
                </a:cubicBezTo>
                <a:cubicBezTo>
                  <a:pt x="87" y="79"/>
                  <a:pt x="84" y="77"/>
                  <a:pt x="84" y="77"/>
                </a:cubicBezTo>
                <a:cubicBezTo>
                  <a:pt x="84" y="77"/>
                  <a:pt x="82" y="79"/>
                  <a:pt x="82" y="82"/>
                </a:cubicBezTo>
                <a:close/>
                <a:moveTo>
                  <a:pt x="90" y="64"/>
                </a:moveTo>
                <a:cubicBezTo>
                  <a:pt x="92" y="66"/>
                  <a:pt x="95" y="65"/>
                  <a:pt x="95" y="65"/>
                </a:cubicBezTo>
                <a:cubicBezTo>
                  <a:pt x="95" y="65"/>
                  <a:pt x="95" y="62"/>
                  <a:pt x="93" y="60"/>
                </a:cubicBezTo>
                <a:cubicBezTo>
                  <a:pt x="90" y="58"/>
                  <a:pt x="87" y="58"/>
                  <a:pt x="87" y="58"/>
                </a:cubicBezTo>
                <a:cubicBezTo>
                  <a:pt x="87" y="58"/>
                  <a:pt x="87" y="62"/>
                  <a:pt x="90" y="64"/>
                </a:cubicBezTo>
                <a:close/>
                <a:moveTo>
                  <a:pt x="62" y="85"/>
                </a:moveTo>
                <a:cubicBezTo>
                  <a:pt x="62" y="88"/>
                  <a:pt x="65" y="90"/>
                  <a:pt x="65" y="90"/>
                </a:cubicBezTo>
                <a:cubicBezTo>
                  <a:pt x="65" y="90"/>
                  <a:pt x="67" y="88"/>
                  <a:pt x="67" y="85"/>
                </a:cubicBezTo>
                <a:cubicBezTo>
                  <a:pt x="67" y="81"/>
                  <a:pt x="65" y="79"/>
                  <a:pt x="65" y="79"/>
                </a:cubicBezTo>
                <a:cubicBezTo>
                  <a:pt x="65" y="79"/>
                  <a:pt x="62" y="81"/>
                  <a:pt x="62" y="85"/>
                </a:cubicBezTo>
                <a:close/>
                <a:moveTo>
                  <a:pt x="60" y="103"/>
                </a:moveTo>
                <a:cubicBezTo>
                  <a:pt x="60" y="103"/>
                  <a:pt x="61" y="106"/>
                  <a:pt x="63" y="108"/>
                </a:cubicBezTo>
                <a:cubicBezTo>
                  <a:pt x="66" y="109"/>
                  <a:pt x="69" y="109"/>
                  <a:pt x="69" y="109"/>
                </a:cubicBezTo>
                <a:cubicBezTo>
                  <a:pt x="69" y="109"/>
                  <a:pt x="68" y="105"/>
                  <a:pt x="66" y="104"/>
                </a:cubicBezTo>
                <a:cubicBezTo>
                  <a:pt x="64" y="102"/>
                  <a:pt x="60" y="103"/>
                  <a:pt x="60" y="103"/>
                </a:cubicBezTo>
                <a:close/>
                <a:moveTo>
                  <a:pt x="48" y="120"/>
                </a:moveTo>
                <a:cubicBezTo>
                  <a:pt x="48" y="120"/>
                  <a:pt x="48" y="117"/>
                  <a:pt x="46" y="115"/>
                </a:cubicBezTo>
                <a:cubicBezTo>
                  <a:pt x="43" y="113"/>
                  <a:pt x="40" y="113"/>
                  <a:pt x="40" y="113"/>
                </a:cubicBezTo>
                <a:cubicBezTo>
                  <a:pt x="40" y="113"/>
                  <a:pt x="40" y="117"/>
                  <a:pt x="43" y="119"/>
                </a:cubicBezTo>
                <a:cubicBezTo>
                  <a:pt x="45" y="121"/>
                  <a:pt x="48" y="120"/>
                  <a:pt x="4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0" name="TextBox 28"/>
          <p:cNvSpPr txBox="1"/>
          <p:nvPr/>
        </p:nvSpPr>
        <p:spPr>
          <a:xfrm>
            <a:off x="313723" y="1880009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查看当日营养摄入量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313723" y="2417854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记录当日用餐详情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Screenshot_15748628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7185" y="810260"/>
            <a:ext cx="1980565" cy="3523615"/>
          </a:xfrm>
          <a:prstGeom prst="rect">
            <a:avLst/>
          </a:prstGeom>
        </p:spPr>
      </p:pic>
      <p:pic>
        <p:nvPicPr>
          <p:cNvPr id="9" name="图片 8" descr="Screenshot_1574862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355" y="869950"/>
            <a:ext cx="1980565" cy="3523615"/>
          </a:xfrm>
          <a:prstGeom prst="rect">
            <a:avLst/>
          </a:prstGeom>
        </p:spPr>
      </p:pic>
      <p:pic>
        <p:nvPicPr>
          <p:cNvPr id="11" name="图片 10" descr="Screenshot_15748629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60" y="1397635"/>
            <a:ext cx="1623060" cy="2886710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196840" y="3352800"/>
            <a:ext cx="504190" cy="50419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曲线连接符 12"/>
          <p:cNvCxnSpPr>
            <a:stCxn id="12" idx="5"/>
          </p:cNvCxnSpPr>
          <p:nvPr/>
        </p:nvCxnSpPr>
        <p:spPr>
          <a:xfrm rot="5400000" flipV="1">
            <a:off x="6424930" y="2985135"/>
            <a:ext cx="85090" cy="168084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074670" y="287020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下拉图片区域会扩大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10510" y="699770"/>
            <a:ext cx="2121535" cy="13684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47720" y="2014855"/>
            <a:ext cx="1007745" cy="91694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0365" y="2687320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流量球动效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5" grpId="0"/>
      <p:bldP spid="6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8"/>
          <p:cNvSpPr txBox="1"/>
          <p:nvPr/>
        </p:nvSpPr>
        <p:spPr>
          <a:xfrm>
            <a:off x="417830" y="2009775"/>
            <a:ext cx="3181350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查看食物的营养成分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417863" y="2547394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应用商城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95772" y="1043638"/>
            <a:ext cx="534177" cy="534107"/>
          </a:xfrm>
          <a:prstGeom prst="ellipse">
            <a:avLst/>
          </a:prstGeom>
          <a:solidFill>
            <a:srgbClr val="6FC07D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8" name="Freeform 22"/>
          <p:cNvSpPr>
            <a:spLocks noEditPoints="1"/>
          </p:cNvSpPr>
          <p:nvPr/>
        </p:nvSpPr>
        <p:spPr bwMode="auto">
          <a:xfrm>
            <a:off x="587642" y="1137465"/>
            <a:ext cx="350435" cy="346452"/>
          </a:xfrm>
          <a:custGeom>
            <a:avLst/>
            <a:gdLst>
              <a:gd name="T0" fmla="*/ 113 w 113"/>
              <a:gd name="T1" fmla="*/ 67 h 112"/>
              <a:gd name="T2" fmla="*/ 56 w 113"/>
              <a:gd name="T3" fmla="*/ 112 h 112"/>
              <a:gd name="T4" fmla="*/ 18 w 113"/>
              <a:gd name="T5" fmla="*/ 97 h 112"/>
              <a:gd name="T6" fmla="*/ 42 w 113"/>
              <a:gd name="T7" fmla="*/ 104 h 112"/>
              <a:gd name="T8" fmla="*/ 44 w 113"/>
              <a:gd name="T9" fmla="*/ 105 h 112"/>
              <a:gd name="T10" fmla="*/ 45 w 113"/>
              <a:gd name="T11" fmla="*/ 103 h 112"/>
              <a:gd name="T12" fmla="*/ 76 w 113"/>
              <a:gd name="T13" fmla="*/ 89 h 112"/>
              <a:gd name="T14" fmla="*/ 79 w 113"/>
              <a:gd name="T15" fmla="*/ 89 h 112"/>
              <a:gd name="T16" fmla="*/ 79 w 113"/>
              <a:gd name="T17" fmla="*/ 86 h 112"/>
              <a:gd name="T18" fmla="*/ 87 w 113"/>
              <a:gd name="T19" fmla="*/ 68 h 112"/>
              <a:gd name="T20" fmla="*/ 113 w 113"/>
              <a:gd name="T21" fmla="*/ 67 h 112"/>
              <a:gd name="T22" fmla="*/ 81 w 113"/>
              <a:gd name="T23" fmla="*/ 6 h 112"/>
              <a:gd name="T24" fmla="*/ 77 w 113"/>
              <a:gd name="T25" fmla="*/ 18 h 112"/>
              <a:gd name="T26" fmla="*/ 92 w 113"/>
              <a:gd name="T27" fmla="*/ 39 h 112"/>
              <a:gd name="T28" fmla="*/ 90 w 113"/>
              <a:gd name="T29" fmla="*/ 43 h 112"/>
              <a:gd name="T30" fmla="*/ 76 w 113"/>
              <a:gd name="T31" fmla="*/ 43 h 112"/>
              <a:gd name="T32" fmla="*/ 63 w 113"/>
              <a:gd name="T33" fmla="*/ 56 h 112"/>
              <a:gd name="T34" fmla="*/ 59 w 113"/>
              <a:gd name="T35" fmla="*/ 67 h 112"/>
              <a:gd name="T36" fmla="*/ 59 w 113"/>
              <a:gd name="T37" fmla="*/ 56 h 112"/>
              <a:gd name="T38" fmla="*/ 55 w 113"/>
              <a:gd name="T39" fmla="*/ 44 h 112"/>
              <a:gd name="T40" fmla="*/ 40 w 113"/>
              <a:gd name="T41" fmla="*/ 45 h 112"/>
              <a:gd name="T42" fmla="*/ 37 w 113"/>
              <a:gd name="T43" fmla="*/ 46 h 112"/>
              <a:gd name="T44" fmla="*/ 36 w 113"/>
              <a:gd name="T45" fmla="*/ 44 h 112"/>
              <a:gd name="T46" fmla="*/ 21 w 113"/>
              <a:gd name="T47" fmla="*/ 21 h 112"/>
              <a:gd name="T48" fmla="*/ 14 w 113"/>
              <a:gd name="T49" fmla="*/ 19 h 112"/>
              <a:gd name="T50" fmla="*/ 4 w 113"/>
              <a:gd name="T51" fmla="*/ 35 h 112"/>
              <a:gd name="T52" fmla="*/ 0 w 113"/>
              <a:gd name="T53" fmla="*/ 56 h 112"/>
              <a:gd name="T54" fmla="*/ 14 w 113"/>
              <a:gd name="T55" fmla="*/ 92 h 112"/>
              <a:gd name="T56" fmla="*/ 42 w 113"/>
              <a:gd name="T57" fmla="*/ 99 h 112"/>
              <a:gd name="T58" fmla="*/ 73 w 113"/>
              <a:gd name="T59" fmla="*/ 84 h 112"/>
              <a:gd name="T60" fmla="*/ 83 w 113"/>
              <a:gd name="T61" fmla="*/ 66 h 112"/>
              <a:gd name="T62" fmla="*/ 111 w 113"/>
              <a:gd name="T63" fmla="*/ 64 h 112"/>
              <a:gd name="T64" fmla="*/ 112 w 113"/>
              <a:gd name="T65" fmla="*/ 56 h 112"/>
              <a:gd name="T66" fmla="*/ 81 w 113"/>
              <a:gd name="T67" fmla="*/ 6 h 112"/>
              <a:gd name="T68" fmla="*/ 51 w 113"/>
              <a:gd name="T69" fmla="*/ 23 h 112"/>
              <a:gd name="T70" fmla="*/ 52 w 113"/>
              <a:gd name="T71" fmla="*/ 23 h 112"/>
              <a:gd name="T72" fmla="*/ 59 w 113"/>
              <a:gd name="T73" fmla="*/ 22 h 112"/>
              <a:gd name="T74" fmla="*/ 55 w 113"/>
              <a:gd name="T75" fmla="*/ 10 h 112"/>
              <a:gd name="T76" fmla="*/ 59 w 113"/>
              <a:gd name="T77" fmla="*/ 2 h 112"/>
              <a:gd name="T78" fmla="*/ 56 w 113"/>
              <a:gd name="T79" fmla="*/ 2 h 112"/>
              <a:gd name="T80" fmla="*/ 39 w 113"/>
              <a:gd name="T81" fmla="*/ 4 h 112"/>
              <a:gd name="T82" fmla="*/ 51 w 113"/>
              <a:gd name="T83" fmla="*/ 23 h 112"/>
              <a:gd name="T84" fmla="*/ 23 w 113"/>
              <a:gd name="T85" fmla="*/ 17 h 112"/>
              <a:gd name="T86" fmla="*/ 40 w 113"/>
              <a:gd name="T87" fmla="*/ 40 h 112"/>
              <a:gd name="T88" fmla="*/ 57 w 113"/>
              <a:gd name="T89" fmla="*/ 40 h 112"/>
              <a:gd name="T90" fmla="*/ 63 w 113"/>
              <a:gd name="T91" fmla="*/ 49 h 112"/>
              <a:gd name="T92" fmla="*/ 74 w 113"/>
              <a:gd name="T93" fmla="*/ 39 h 112"/>
              <a:gd name="T94" fmla="*/ 83 w 113"/>
              <a:gd name="T95" fmla="*/ 37 h 112"/>
              <a:gd name="T96" fmla="*/ 72 w 113"/>
              <a:gd name="T97" fmla="*/ 18 h 112"/>
              <a:gd name="T98" fmla="*/ 77 w 113"/>
              <a:gd name="T99" fmla="*/ 4 h 112"/>
              <a:gd name="T100" fmla="*/ 63 w 113"/>
              <a:gd name="T101" fmla="*/ 0 h 112"/>
              <a:gd name="T102" fmla="*/ 58 w 113"/>
              <a:gd name="T103" fmla="*/ 8 h 112"/>
              <a:gd name="T104" fmla="*/ 66 w 113"/>
              <a:gd name="T105" fmla="*/ 23 h 112"/>
              <a:gd name="T106" fmla="*/ 76 w 113"/>
              <a:gd name="T107" fmla="*/ 31 h 112"/>
              <a:gd name="T108" fmla="*/ 64 w 113"/>
              <a:gd name="T109" fmla="*/ 25 h 112"/>
              <a:gd name="T110" fmla="*/ 53 w 113"/>
              <a:gd name="T111" fmla="*/ 23 h 112"/>
              <a:gd name="T112" fmla="*/ 51 w 113"/>
              <a:gd name="T113" fmla="*/ 25 h 112"/>
              <a:gd name="T114" fmla="*/ 50 w 113"/>
              <a:gd name="T115" fmla="*/ 29 h 112"/>
              <a:gd name="T116" fmla="*/ 49 w 113"/>
              <a:gd name="T117" fmla="*/ 24 h 112"/>
              <a:gd name="T118" fmla="*/ 38 w 113"/>
              <a:gd name="T119" fmla="*/ 4 h 112"/>
              <a:gd name="T120" fmla="*/ 37 w 113"/>
              <a:gd name="T121" fmla="*/ 3 h 112"/>
              <a:gd name="T122" fmla="*/ 18 w 113"/>
              <a:gd name="T123" fmla="*/ 15 h 112"/>
              <a:gd name="T124" fmla="*/ 23 w 113"/>
              <a:gd name="T125" fmla="*/ 17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" h="112">
                <a:moveTo>
                  <a:pt x="113" y="67"/>
                </a:moveTo>
                <a:cubicBezTo>
                  <a:pt x="107" y="93"/>
                  <a:pt x="84" y="112"/>
                  <a:pt x="56" y="112"/>
                </a:cubicBezTo>
                <a:cubicBezTo>
                  <a:pt x="41" y="112"/>
                  <a:pt x="28" y="106"/>
                  <a:pt x="18" y="97"/>
                </a:cubicBezTo>
                <a:cubicBezTo>
                  <a:pt x="23" y="98"/>
                  <a:pt x="31" y="100"/>
                  <a:pt x="42" y="104"/>
                </a:cubicBezTo>
                <a:cubicBezTo>
                  <a:pt x="44" y="105"/>
                  <a:pt x="44" y="105"/>
                  <a:pt x="44" y="105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102"/>
                  <a:pt x="52" y="86"/>
                  <a:pt x="76" y="89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86"/>
                  <a:pt x="78" y="74"/>
                  <a:pt x="87" y="68"/>
                </a:cubicBezTo>
                <a:cubicBezTo>
                  <a:pt x="93" y="64"/>
                  <a:pt x="102" y="64"/>
                  <a:pt x="113" y="67"/>
                </a:cubicBezTo>
                <a:close/>
                <a:moveTo>
                  <a:pt x="81" y="6"/>
                </a:moveTo>
                <a:cubicBezTo>
                  <a:pt x="78" y="10"/>
                  <a:pt x="77" y="14"/>
                  <a:pt x="77" y="18"/>
                </a:cubicBezTo>
                <a:cubicBezTo>
                  <a:pt x="78" y="30"/>
                  <a:pt x="92" y="39"/>
                  <a:pt x="92" y="39"/>
                </a:cubicBezTo>
                <a:cubicBezTo>
                  <a:pt x="90" y="43"/>
                  <a:pt x="90" y="43"/>
                  <a:pt x="90" y="43"/>
                </a:cubicBezTo>
                <a:cubicBezTo>
                  <a:pt x="85" y="41"/>
                  <a:pt x="80" y="41"/>
                  <a:pt x="76" y="43"/>
                </a:cubicBezTo>
                <a:cubicBezTo>
                  <a:pt x="68" y="46"/>
                  <a:pt x="63" y="56"/>
                  <a:pt x="63" y="56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50"/>
                  <a:pt x="58" y="46"/>
                  <a:pt x="55" y="44"/>
                </a:cubicBezTo>
                <a:cubicBezTo>
                  <a:pt x="49" y="41"/>
                  <a:pt x="40" y="45"/>
                  <a:pt x="40" y="45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4"/>
                  <a:pt x="36" y="44"/>
                  <a:pt x="36" y="44"/>
                </a:cubicBezTo>
                <a:cubicBezTo>
                  <a:pt x="34" y="32"/>
                  <a:pt x="28" y="24"/>
                  <a:pt x="21" y="21"/>
                </a:cubicBezTo>
                <a:cubicBezTo>
                  <a:pt x="19" y="20"/>
                  <a:pt x="16" y="19"/>
                  <a:pt x="14" y="19"/>
                </a:cubicBezTo>
                <a:cubicBezTo>
                  <a:pt x="9" y="24"/>
                  <a:pt x="6" y="29"/>
                  <a:pt x="4" y="35"/>
                </a:cubicBezTo>
                <a:cubicBezTo>
                  <a:pt x="1" y="42"/>
                  <a:pt x="0" y="48"/>
                  <a:pt x="0" y="56"/>
                </a:cubicBezTo>
                <a:cubicBezTo>
                  <a:pt x="0" y="69"/>
                  <a:pt x="5" y="82"/>
                  <a:pt x="14" y="92"/>
                </a:cubicBezTo>
                <a:cubicBezTo>
                  <a:pt x="20" y="93"/>
                  <a:pt x="28" y="95"/>
                  <a:pt x="42" y="99"/>
                </a:cubicBezTo>
                <a:cubicBezTo>
                  <a:pt x="45" y="94"/>
                  <a:pt x="53" y="83"/>
                  <a:pt x="73" y="84"/>
                </a:cubicBezTo>
                <a:cubicBezTo>
                  <a:pt x="73" y="80"/>
                  <a:pt x="75" y="71"/>
                  <a:pt x="83" y="66"/>
                </a:cubicBezTo>
                <a:cubicBezTo>
                  <a:pt x="89" y="61"/>
                  <a:pt x="99" y="60"/>
                  <a:pt x="111" y="64"/>
                </a:cubicBezTo>
                <a:cubicBezTo>
                  <a:pt x="112" y="61"/>
                  <a:pt x="112" y="58"/>
                  <a:pt x="112" y="56"/>
                </a:cubicBezTo>
                <a:cubicBezTo>
                  <a:pt x="112" y="34"/>
                  <a:pt x="99" y="15"/>
                  <a:pt x="81" y="6"/>
                </a:cubicBezTo>
                <a:close/>
                <a:moveTo>
                  <a:pt x="51" y="23"/>
                </a:moveTo>
                <a:cubicBezTo>
                  <a:pt x="51" y="23"/>
                  <a:pt x="52" y="23"/>
                  <a:pt x="52" y="23"/>
                </a:cubicBezTo>
                <a:cubicBezTo>
                  <a:pt x="54" y="22"/>
                  <a:pt x="56" y="22"/>
                  <a:pt x="59" y="22"/>
                </a:cubicBezTo>
                <a:cubicBezTo>
                  <a:pt x="57" y="19"/>
                  <a:pt x="55" y="15"/>
                  <a:pt x="55" y="10"/>
                </a:cubicBezTo>
                <a:cubicBezTo>
                  <a:pt x="55" y="7"/>
                  <a:pt x="57" y="4"/>
                  <a:pt x="59" y="2"/>
                </a:cubicBezTo>
                <a:cubicBezTo>
                  <a:pt x="58" y="2"/>
                  <a:pt x="57" y="2"/>
                  <a:pt x="56" y="2"/>
                </a:cubicBezTo>
                <a:cubicBezTo>
                  <a:pt x="50" y="2"/>
                  <a:pt x="45" y="3"/>
                  <a:pt x="39" y="4"/>
                </a:cubicBezTo>
                <a:cubicBezTo>
                  <a:pt x="42" y="6"/>
                  <a:pt x="47" y="10"/>
                  <a:pt x="51" y="23"/>
                </a:cubicBezTo>
                <a:close/>
                <a:moveTo>
                  <a:pt x="23" y="17"/>
                </a:moveTo>
                <a:cubicBezTo>
                  <a:pt x="31" y="20"/>
                  <a:pt x="37" y="28"/>
                  <a:pt x="40" y="40"/>
                </a:cubicBezTo>
                <a:cubicBezTo>
                  <a:pt x="44" y="39"/>
                  <a:pt x="52" y="37"/>
                  <a:pt x="57" y="40"/>
                </a:cubicBezTo>
                <a:cubicBezTo>
                  <a:pt x="60" y="42"/>
                  <a:pt x="62" y="45"/>
                  <a:pt x="63" y="49"/>
                </a:cubicBezTo>
                <a:cubicBezTo>
                  <a:pt x="65" y="45"/>
                  <a:pt x="69" y="41"/>
                  <a:pt x="74" y="39"/>
                </a:cubicBezTo>
                <a:cubicBezTo>
                  <a:pt x="77" y="38"/>
                  <a:pt x="80" y="37"/>
                  <a:pt x="83" y="37"/>
                </a:cubicBezTo>
                <a:cubicBezTo>
                  <a:pt x="78" y="33"/>
                  <a:pt x="73" y="26"/>
                  <a:pt x="72" y="18"/>
                </a:cubicBezTo>
                <a:cubicBezTo>
                  <a:pt x="72" y="13"/>
                  <a:pt x="74" y="8"/>
                  <a:pt x="77" y="4"/>
                </a:cubicBezTo>
                <a:cubicBezTo>
                  <a:pt x="73" y="2"/>
                  <a:pt x="68" y="1"/>
                  <a:pt x="63" y="0"/>
                </a:cubicBezTo>
                <a:cubicBezTo>
                  <a:pt x="60" y="3"/>
                  <a:pt x="58" y="5"/>
                  <a:pt x="58" y="8"/>
                </a:cubicBezTo>
                <a:cubicBezTo>
                  <a:pt x="57" y="16"/>
                  <a:pt x="65" y="23"/>
                  <a:pt x="66" y="23"/>
                </a:cubicBezTo>
                <a:cubicBezTo>
                  <a:pt x="76" y="31"/>
                  <a:pt x="76" y="31"/>
                  <a:pt x="76" y="31"/>
                </a:cubicBezTo>
                <a:cubicBezTo>
                  <a:pt x="64" y="25"/>
                  <a:pt x="64" y="25"/>
                  <a:pt x="64" y="25"/>
                </a:cubicBezTo>
                <a:cubicBezTo>
                  <a:pt x="58" y="22"/>
                  <a:pt x="55" y="23"/>
                  <a:pt x="53" y="23"/>
                </a:cubicBezTo>
                <a:cubicBezTo>
                  <a:pt x="52" y="24"/>
                  <a:pt x="51" y="25"/>
                  <a:pt x="51" y="25"/>
                </a:cubicBezTo>
                <a:cubicBezTo>
                  <a:pt x="50" y="29"/>
                  <a:pt x="50" y="29"/>
                  <a:pt x="50" y="29"/>
                </a:cubicBezTo>
                <a:cubicBezTo>
                  <a:pt x="49" y="24"/>
                  <a:pt x="49" y="24"/>
                  <a:pt x="49" y="24"/>
                </a:cubicBezTo>
                <a:cubicBezTo>
                  <a:pt x="44" y="6"/>
                  <a:pt x="38" y="4"/>
                  <a:pt x="38" y="4"/>
                </a:cubicBezTo>
                <a:cubicBezTo>
                  <a:pt x="37" y="3"/>
                  <a:pt x="37" y="3"/>
                  <a:pt x="37" y="3"/>
                </a:cubicBezTo>
                <a:cubicBezTo>
                  <a:pt x="30" y="6"/>
                  <a:pt x="23" y="10"/>
                  <a:pt x="18" y="15"/>
                </a:cubicBezTo>
                <a:cubicBezTo>
                  <a:pt x="19" y="15"/>
                  <a:pt x="21" y="16"/>
                  <a:pt x="2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9" name="TextBox 28"/>
          <p:cNvSpPr txBox="1"/>
          <p:nvPr/>
        </p:nvSpPr>
        <p:spPr>
          <a:xfrm>
            <a:off x="1135413" y="949734"/>
            <a:ext cx="2563781" cy="6280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417863" y="3137944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优选食谱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creenshot_15748635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1665" y="511175"/>
            <a:ext cx="1865630" cy="3317240"/>
          </a:xfrm>
          <a:prstGeom prst="rect">
            <a:avLst/>
          </a:prstGeom>
        </p:spPr>
      </p:pic>
      <p:pic>
        <p:nvPicPr>
          <p:cNvPr id="5" name="图片 4" descr="Screenshot_15748635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015" y="579755"/>
            <a:ext cx="1844040" cy="3279775"/>
          </a:xfrm>
          <a:prstGeom prst="rect">
            <a:avLst/>
          </a:prstGeom>
        </p:spPr>
      </p:pic>
      <p:pic>
        <p:nvPicPr>
          <p:cNvPr id="6" name="图片 5" descr="Screenshot_15748635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5" y="579755"/>
            <a:ext cx="1849120" cy="328866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141595" y="4155440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图片自动轮转播放动效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9700" y="1419860"/>
            <a:ext cx="1800225" cy="10801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曲线连接符 17"/>
          <p:cNvCxnSpPr/>
          <p:nvPr/>
        </p:nvCxnSpPr>
        <p:spPr>
          <a:xfrm rot="5400000">
            <a:off x="4547235" y="3301365"/>
            <a:ext cx="1670685" cy="37465"/>
          </a:xfrm>
          <a:prstGeom prst="curvedConnector3">
            <a:avLst>
              <a:gd name="adj1" fmla="val 50019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79670" y="148590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左右滑动可切换界面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 animBg="1"/>
      <p:bldP spid="2" grpId="0" animBg="1"/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8"/>
          <p:cNvSpPr txBox="1"/>
          <p:nvPr/>
        </p:nvSpPr>
        <p:spPr>
          <a:xfrm>
            <a:off x="1135413" y="996089"/>
            <a:ext cx="2563781" cy="6280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6"/>
          <p:cNvSpPr>
            <a:spLocks noEditPoints="1"/>
          </p:cNvSpPr>
          <p:nvPr/>
        </p:nvSpPr>
        <p:spPr bwMode="auto">
          <a:xfrm>
            <a:off x="538903" y="1103004"/>
            <a:ext cx="371504" cy="350609"/>
          </a:xfrm>
          <a:custGeom>
            <a:avLst/>
            <a:gdLst>
              <a:gd name="T0" fmla="*/ 130 w 166"/>
              <a:gd name="T1" fmla="*/ 130 h 157"/>
              <a:gd name="T2" fmla="*/ 65 w 166"/>
              <a:gd name="T3" fmla="*/ 157 h 157"/>
              <a:gd name="T4" fmla="*/ 0 w 166"/>
              <a:gd name="T5" fmla="*/ 130 h 157"/>
              <a:gd name="T6" fmla="*/ 6 w 166"/>
              <a:gd name="T7" fmla="*/ 124 h 157"/>
              <a:gd name="T8" fmla="*/ 125 w 166"/>
              <a:gd name="T9" fmla="*/ 124 h 157"/>
              <a:gd name="T10" fmla="*/ 125 w 166"/>
              <a:gd name="T11" fmla="*/ 6 h 157"/>
              <a:gd name="T12" fmla="*/ 130 w 166"/>
              <a:gd name="T13" fmla="*/ 0 h 157"/>
              <a:gd name="T14" fmla="*/ 130 w 166"/>
              <a:gd name="T15" fmla="*/ 130 h 157"/>
              <a:gd name="T16" fmla="*/ 11 w 166"/>
              <a:gd name="T17" fmla="*/ 120 h 157"/>
              <a:gd name="T18" fmla="*/ 120 w 166"/>
              <a:gd name="T19" fmla="*/ 11 h 157"/>
              <a:gd name="T20" fmla="*/ 120 w 166"/>
              <a:gd name="T21" fmla="*/ 120 h 157"/>
              <a:gd name="T22" fmla="*/ 11 w 166"/>
              <a:gd name="T23" fmla="*/ 120 h 157"/>
              <a:gd name="T24" fmla="*/ 115 w 166"/>
              <a:gd name="T25" fmla="*/ 38 h 157"/>
              <a:gd name="T26" fmla="*/ 121 w 166"/>
              <a:gd name="T27" fmla="*/ 40 h 157"/>
              <a:gd name="T28" fmla="*/ 126 w 166"/>
              <a:gd name="T29" fmla="*/ 38 h 157"/>
              <a:gd name="T30" fmla="*/ 121 w 166"/>
              <a:gd name="T31" fmla="*/ 35 h 157"/>
              <a:gd name="T32" fmla="*/ 115 w 166"/>
              <a:gd name="T33" fmla="*/ 38 h 157"/>
              <a:gd name="T34" fmla="*/ 101 w 166"/>
              <a:gd name="T35" fmla="*/ 90 h 157"/>
              <a:gd name="T36" fmla="*/ 104 w 166"/>
              <a:gd name="T37" fmla="*/ 96 h 157"/>
              <a:gd name="T38" fmla="*/ 106 w 166"/>
              <a:gd name="T39" fmla="*/ 90 h 157"/>
              <a:gd name="T40" fmla="*/ 103 w 166"/>
              <a:gd name="T41" fmla="*/ 85 h 157"/>
              <a:gd name="T42" fmla="*/ 101 w 166"/>
              <a:gd name="T43" fmla="*/ 90 h 157"/>
              <a:gd name="T44" fmla="*/ 108 w 166"/>
              <a:gd name="T45" fmla="*/ 64 h 157"/>
              <a:gd name="T46" fmla="*/ 102 w 166"/>
              <a:gd name="T47" fmla="*/ 66 h 157"/>
              <a:gd name="T48" fmla="*/ 107 w 166"/>
              <a:gd name="T49" fmla="*/ 69 h 157"/>
              <a:gd name="T50" fmla="*/ 113 w 166"/>
              <a:gd name="T51" fmla="*/ 67 h 157"/>
              <a:gd name="T52" fmla="*/ 108 w 166"/>
              <a:gd name="T53" fmla="*/ 64 h 157"/>
              <a:gd name="T54" fmla="*/ 88 w 166"/>
              <a:gd name="T55" fmla="*/ 98 h 157"/>
              <a:gd name="T56" fmla="*/ 84 w 166"/>
              <a:gd name="T57" fmla="*/ 102 h 157"/>
              <a:gd name="T58" fmla="*/ 90 w 166"/>
              <a:gd name="T59" fmla="*/ 102 h 157"/>
              <a:gd name="T60" fmla="*/ 94 w 166"/>
              <a:gd name="T61" fmla="*/ 98 h 157"/>
              <a:gd name="T62" fmla="*/ 88 w 166"/>
              <a:gd name="T63" fmla="*/ 98 h 157"/>
              <a:gd name="T64" fmla="*/ 82 w 166"/>
              <a:gd name="T65" fmla="*/ 82 h 157"/>
              <a:gd name="T66" fmla="*/ 84 w 166"/>
              <a:gd name="T67" fmla="*/ 88 h 157"/>
              <a:gd name="T68" fmla="*/ 87 w 166"/>
              <a:gd name="T69" fmla="*/ 82 h 157"/>
              <a:gd name="T70" fmla="*/ 84 w 166"/>
              <a:gd name="T71" fmla="*/ 77 h 157"/>
              <a:gd name="T72" fmla="*/ 82 w 166"/>
              <a:gd name="T73" fmla="*/ 82 h 157"/>
              <a:gd name="T74" fmla="*/ 90 w 166"/>
              <a:gd name="T75" fmla="*/ 64 h 157"/>
              <a:gd name="T76" fmla="*/ 95 w 166"/>
              <a:gd name="T77" fmla="*/ 65 h 157"/>
              <a:gd name="T78" fmla="*/ 93 w 166"/>
              <a:gd name="T79" fmla="*/ 60 h 157"/>
              <a:gd name="T80" fmla="*/ 87 w 166"/>
              <a:gd name="T81" fmla="*/ 58 h 157"/>
              <a:gd name="T82" fmla="*/ 90 w 166"/>
              <a:gd name="T83" fmla="*/ 64 h 157"/>
              <a:gd name="T84" fmla="*/ 62 w 166"/>
              <a:gd name="T85" fmla="*/ 85 h 157"/>
              <a:gd name="T86" fmla="*/ 65 w 166"/>
              <a:gd name="T87" fmla="*/ 90 h 157"/>
              <a:gd name="T88" fmla="*/ 67 w 166"/>
              <a:gd name="T89" fmla="*/ 85 h 157"/>
              <a:gd name="T90" fmla="*/ 65 w 166"/>
              <a:gd name="T91" fmla="*/ 79 h 157"/>
              <a:gd name="T92" fmla="*/ 62 w 166"/>
              <a:gd name="T93" fmla="*/ 85 h 157"/>
              <a:gd name="T94" fmla="*/ 60 w 166"/>
              <a:gd name="T95" fmla="*/ 103 h 157"/>
              <a:gd name="T96" fmla="*/ 63 w 166"/>
              <a:gd name="T97" fmla="*/ 108 h 157"/>
              <a:gd name="T98" fmla="*/ 69 w 166"/>
              <a:gd name="T99" fmla="*/ 109 h 157"/>
              <a:gd name="T100" fmla="*/ 66 w 166"/>
              <a:gd name="T101" fmla="*/ 104 h 157"/>
              <a:gd name="T102" fmla="*/ 60 w 166"/>
              <a:gd name="T103" fmla="*/ 103 h 157"/>
              <a:gd name="T104" fmla="*/ 48 w 166"/>
              <a:gd name="T105" fmla="*/ 120 h 157"/>
              <a:gd name="T106" fmla="*/ 46 w 166"/>
              <a:gd name="T107" fmla="*/ 115 h 157"/>
              <a:gd name="T108" fmla="*/ 40 w 166"/>
              <a:gd name="T109" fmla="*/ 113 h 157"/>
              <a:gd name="T110" fmla="*/ 43 w 166"/>
              <a:gd name="T111" fmla="*/ 119 h 157"/>
              <a:gd name="T112" fmla="*/ 48 w 166"/>
              <a:gd name="T113" fmla="*/ 1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57">
                <a:moveTo>
                  <a:pt x="130" y="130"/>
                </a:moveTo>
                <a:cubicBezTo>
                  <a:pt x="112" y="148"/>
                  <a:pt x="89" y="157"/>
                  <a:pt x="65" y="157"/>
                </a:cubicBezTo>
                <a:cubicBezTo>
                  <a:pt x="42" y="157"/>
                  <a:pt x="18" y="148"/>
                  <a:pt x="0" y="130"/>
                </a:cubicBezTo>
                <a:cubicBezTo>
                  <a:pt x="6" y="124"/>
                  <a:pt x="6" y="124"/>
                  <a:pt x="6" y="124"/>
                </a:cubicBezTo>
                <a:cubicBezTo>
                  <a:pt x="38" y="157"/>
                  <a:pt x="92" y="157"/>
                  <a:pt x="125" y="124"/>
                </a:cubicBezTo>
                <a:cubicBezTo>
                  <a:pt x="157" y="92"/>
                  <a:pt x="157" y="38"/>
                  <a:pt x="125" y="6"/>
                </a:cubicBezTo>
                <a:cubicBezTo>
                  <a:pt x="130" y="0"/>
                  <a:pt x="130" y="0"/>
                  <a:pt x="130" y="0"/>
                </a:cubicBezTo>
                <a:cubicBezTo>
                  <a:pt x="166" y="36"/>
                  <a:pt x="166" y="94"/>
                  <a:pt x="130" y="130"/>
                </a:cubicBezTo>
                <a:close/>
                <a:moveTo>
                  <a:pt x="11" y="120"/>
                </a:moveTo>
                <a:cubicBezTo>
                  <a:pt x="120" y="11"/>
                  <a:pt x="120" y="11"/>
                  <a:pt x="120" y="11"/>
                </a:cubicBezTo>
                <a:cubicBezTo>
                  <a:pt x="150" y="41"/>
                  <a:pt x="150" y="90"/>
                  <a:pt x="120" y="120"/>
                </a:cubicBezTo>
                <a:cubicBezTo>
                  <a:pt x="90" y="150"/>
                  <a:pt x="41" y="150"/>
                  <a:pt x="11" y="120"/>
                </a:cubicBezTo>
                <a:close/>
                <a:moveTo>
                  <a:pt x="115" y="38"/>
                </a:moveTo>
                <a:cubicBezTo>
                  <a:pt x="115" y="38"/>
                  <a:pt x="118" y="40"/>
                  <a:pt x="121" y="40"/>
                </a:cubicBezTo>
                <a:cubicBezTo>
                  <a:pt x="124" y="40"/>
                  <a:pt x="126" y="38"/>
                  <a:pt x="126" y="38"/>
                </a:cubicBezTo>
                <a:cubicBezTo>
                  <a:pt x="126" y="38"/>
                  <a:pt x="124" y="35"/>
                  <a:pt x="121" y="35"/>
                </a:cubicBezTo>
                <a:cubicBezTo>
                  <a:pt x="118" y="35"/>
                  <a:pt x="115" y="38"/>
                  <a:pt x="115" y="38"/>
                </a:cubicBezTo>
                <a:close/>
                <a:moveTo>
                  <a:pt x="101" y="90"/>
                </a:moveTo>
                <a:cubicBezTo>
                  <a:pt x="101" y="93"/>
                  <a:pt x="104" y="96"/>
                  <a:pt x="104" y="96"/>
                </a:cubicBezTo>
                <a:cubicBezTo>
                  <a:pt x="104" y="96"/>
                  <a:pt x="106" y="93"/>
                  <a:pt x="106" y="90"/>
                </a:cubicBezTo>
                <a:cubicBezTo>
                  <a:pt x="106" y="87"/>
                  <a:pt x="103" y="85"/>
                  <a:pt x="103" y="85"/>
                </a:cubicBezTo>
                <a:cubicBezTo>
                  <a:pt x="103" y="85"/>
                  <a:pt x="101" y="87"/>
                  <a:pt x="101" y="90"/>
                </a:cubicBezTo>
                <a:close/>
                <a:moveTo>
                  <a:pt x="108" y="64"/>
                </a:moveTo>
                <a:cubicBezTo>
                  <a:pt x="105" y="64"/>
                  <a:pt x="102" y="66"/>
                  <a:pt x="102" y="66"/>
                </a:cubicBezTo>
                <a:cubicBezTo>
                  <a:pt x="102" y="66"/>
                  <a:pt x="104" y="69"/>
                  <a:pt x="107" y="69"/>
                </a:cubicBezTo>
                <a:cubicBezTo>
                  <a:pt x="110" y="69"/>
                  <a:pt x="113" y="67"/>
                  <a:pt x="113" y="67"/>
                </a:cubicBezTo>
                <a:cubicBezTo>
                  <a:pt x="113" y="67"/>
                  <a:pt x="111" y="65"/>
                  <a:pt x="108" y="64"/>
                </a:cubicBezTo>
                <a:close/>
                <a:moveTo>
                  <a:pt x="88" y="98"/>
                </a:moveTo>
                <a:cubicBezTo>
                  <a:pt x="85" y="99"/>
                  <a:pt x="84" y="102"/>
                  <a:pt x="84" y="102"/>
                </a:cubicBezTo>
                <a:cubicBezTo>
                  <a:pt x="84" y="102"/>
                  <a:pt x="87" y="104"/>
                  <a:pt x="90" y="102"/>
                </a:cubicBezTo>
                <a:cubicBezTo>
                  <a:pt x="93" y="101"/>
                  <a:pt x="94" y="98"/>
                  <a:pt x="94" y="98"/>
                </a:cubicBezTo>
                <a:cubicBezTo>
                  <a:pt x="94" y="98"/>
                  <a:pt x="91" y="97"/>
                  <a:pt x="88" y="98"/>
                </a:cubicBezTo>
                <a:close/>
                <a:moveTo>
                  <a:pt x="82" y="82"/>
                </a:moveTo>
                <a:cubicBezTo>
                  <a:pt x="82" y="85"/>
                  <a:pt x="84" y="88"/>
                  <a:pt x="84" y="88"/>
                </a:cubicBezTo>
                <a:cubicBezTo>
                  <a:pt x="84" y="88"/>
                  <a:pt x="87" y="85"/>
                  <a:pt x="87" y="82"/>
                </a:cubicBezTo>
                <a:cubicBezTo>
                  <a:pt x="87" y="79"/>
                  <a:pt x="84" y="77"/>
                  <a:pt x="84" y="77"/>
                </a:cubicBezTo>
                <a:cubicBezTo>
                  <a:pt x="84" y="77"/>
                  <a:pt x="82" y="79"/>
                  <a:pt x="82" y="82"/>
                </a:cubicBezTo>
                <a:close/>
                <a:moveTo>
                  <a:pt x="90" y="64"/>
                </a:moveTo>
                <a:cubicBezTo>
                  <a:pt x="92" y="66"/>
                  <a:pt x="95" y="65"/>
                  <a:pt x="95" y="65"/>
                </a:cubicBezTo>
                <a:cubicBezTo>
                  <a:pt x="95" y="65"/>
                  <a:pt x="95" y="62"/>
                  <a:pt x="93" y="60"/>
                </a:cubicBezTo>
                <a:cubicBezTo>
                  <a:pt x="90" y="58"/>
                  <a:pt x="87" y="58"/>
                  <a:pt x="87" y="58"/>
                </a:cubicBezTo>
                <a:cubicBezTo>
                  <a:pt x="87" y="58"/>
                  <a:pt x="87" y="62"/>
                  <a:pt x="90" y="64"/>
                </a:cubicBezTo>
                <a:close/>
                <a:moveTo>
                  <a:pt x="62" y="85"/>
                </a:moveTo>
                <a:cubicBezTo>
                  <a:pt x="62" y="88"/>
                  <a:pt x="65" y="90"/>
                  <a:pt x="65" y="90"/>
                </a:cubicBezTo>
                <a:cubicBezTo>
                  <a:pt x="65" y="90"/>
                  <a:pt x="67" y="88"/>
                  <a:pt x="67" y="85"/>
                </a:cubicBezTo>
                <a:cubicBezTo>
                  <a:pt x="67" y="81"/>
                  <a:pt x="65" y="79"/>
                  <a:pt x="65" y="79"/>
                </a:cubicBezTo>
                <a:cubicBezTo>
                  <a:pt x="65" y="79"/>
                  <a:pt x="62" y="81"/>
                  <a:pt x="62" y="85"/>
                </a:cubicBezTo>
                <a:close/>
                <a:moveTo>
                  <a:pt x="60" y="103"/>
                </a:moveTo>
                <a:cubicBezTo>
                  <a:pt x="60" y="103"/>
                  <a:pt x="61" y="106"/>
                  <a:pt x="63" y="108"/>
                </a:cubicBezTo>
                <a:cubicBezTo>
                  <a:pt x="66" y="109"/>
                  <a:pt x="69" y="109"/>
                  <a:pt x="69" y="109"/>
                </a:cubicBezTo>
                <a:cubicBezTo>
                  <a:pt x="69" y="109"/>
                  <a:pt x="68" y="105"/>
                  <a:pt x="66" y="104"/>
                </a:cubicBezTo>
                <a:cubicBezTo>
                  <a:pt x="64" y="102"/>
                  <a:pt x="60" y="103"/>
                  <a:pt x="60" y="103"/>
                </a:cubicBezTo>
                <a:close/>
                <a:moveTo>
                  <a:pt x="48" y="120"/>
                </a:moveTo>
                <a:cubicBezTo>
                  <a:pt x="48" y="120"/>
                  <a:pt x="48" y="117"/>
                  <a:pt x="46" y="115"/>
                </a:cubicBezTo>
                <a:cubicBezTo>
                  <a:pt x="43" y="113"/>
                  <a:pt x="40" y="113"/>
                  <a:pt x="40" y="113"/>
                </a:cubicBezTo>
                <a:cubicBezTo>
                  <a:pt x="40" y="113"/>
                  <a:pt x="40" y="117"/>
                  <a:pt x="43" y="119"/>
                </a:cubicBezTo>
                <a:cubicBezTo>
                  <a:pt x="45" y="121"/>
                  <a:pt x="48" y="120"/>
                  <a:pt x="4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0" name="TextBox 28"/>
          <p:cNvSpPr txBox="1"/>
          <p:nvPr/>
        </p:nvSpPr>
        <p:spPr>
          <a:xfrm>
            <a:off x="211455" y="1819275"/>
            <a:ext cx="3361690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查看其他用户发布的动态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211488" y="2356894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发布动态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80557" y="1096010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177335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2" name="TextBox 28"/>
          <p:cNvSpPr txBox="1"/>
          <p:nvPr/>
        </p:nvSpPr>
        <p:spPr>
          <a:xfrm>
            <a:off x="211455" y="2858770"/>
            <a:ext cx="3361690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点赞，收藏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Screenshot_15748640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8965" y="1102995"/>
            <a:ext cx="1859280" cy="3307080"/>
          </a:xfrm>
          <a:prstGeom prst="rect">
            <a:avLst/>
          </a:prstGeom>
        </p:spPr>
      </p:pic>
      <p:pic>
        <p:nvPicPr>
          <p:cNvPr id="7" name="图片 6" descr="Screenshot_15748640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35" y="1069975"/>
            <a:ext cx="1837055" cy="3267075"/>
          </a:xfrm>
          <a:prstGeom prst="rect">
            <a:avLst/>
          </a:prstGeom>
        </p:spPr>
      </p:pic>
      <p:pic>
        <p:nvPicPr>
          <p:cNvPr id="8" name="图片 7" descr="Screenshot_1574864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10" y="996315"/>
            <a:ext cx="1918335" cy="34137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684520" y="452818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点赞动效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48965" y="341630"/>
            <a:ext cx="31121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CardView+recycleView+viewPager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5" grpId="0"/>
      <p:bldP spid="6" grpId="0" bldLvl="0" animBg="1"/>
      <p:bldP spid="13" grpId="0" animBg="1"/>
      <p:bldP spid="28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8"/>
          <p:cNvSpPr txBox="1"/>
          <p:nvPr/>
        </p:nvSpPr>
        <p:spPr>
          <a:xfrm>
            <a:off x="1135413" y="996089"/>
            <a:ext cx="2563781" cy="6280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1135413" y="2009549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查看个人主页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28"/>
          <p:cNvSpPr txBox="1"/>
          <p:nvPr/>
        </p:nvSpPr>
        <p:spPr>
          <a:xfrm>
            <a:off x="1135413" y="2547394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查看用户数据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00242" y="1115695"/>
            <a:ext cx="534177" cy="534107"/>
          </a:xfrm>
          <a:prstGeom prst="ellipse">
            <a:avLst/>
          </a:prstGeom>
          <a:solidFill>
            <a:srgbClr val="00B0F0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511810" y="1225550"/>
            <a:ext cx="352425" cy="314960"/>
          </a:xfrm>
          <a:custGeom>
            <a:avLst/>
            <a:gdLst>
              <a:gd name="T0" fmla="*/ 1211 w 2560"/>
              <a:gd name="T1" fmla="*/ 1740 h 2055"/>
              <a:gd name="T2" fmla="*/ 0 w 2560"/>
              <a:gd name="T3" fmla="*/ 1368 h 2055"/>
              <a:gd name="T4" fmla="*/ 1211 w 2560"/>
              <a:gd name="T5" fmla="*/ 1740 h 2055"/>
              <a:gd name="T6" fmla="*/ 535 w 2560"/>
              <a:gd name="T7" fmla="*/ 747 h 2055"/>
              <a:gd name="T8" fmla="*/ 1210 w 2560"/>
              <a:gd name="T9" fmla="*/ 1305 h 2055"/>
              <a:gd name="T10" fmla="*/ 535 w 2560"/>
              <a:gd name="T11" fmla="*/ 747 h 2055"/>
              <a:gd name="T12" fmla="*/ 1291 w 2560"/>
              <a:gd name="T13" fmla="*/ 1305 h 2055"/>
              <a:gd name="T14" fmla="*/ 1966 w 2560"/>
              <a:gd name="T15" fmla="*/ 747 h 2055"/>
              <a:gd name="T16" fmla="*/ 1291 w 2560"/>
              <a:gd name="T17" fmla="*/ 1305 h 2055"/>
              <a:gd name="T18" fmla="*/ 1350 w 2560"/>
              <a:gd name="T19" fmla="*/ 1740 h 2055"/>
              <a:gd name="T20" fmla="*/ 2560 w 2560"/>
              <a:gd name="T21" fmla="*/ 1368 h 2055"/>
              <a:gd name="T22" fmla="*/ 1350 w 2560"/>
              <a:gd name="T23" fmla="*/ 1740 h 2055"/>
              <a:gd name="T24" fmla="*/ 1236 w 2560"/>
              <a:gd name="T25" fmla="*/ 0 h 2055"/>
              <a:gd name="T26" fmla="*/ 1229 w 2560"/>
              <a:gd name="T27" fmla="*/ 899 h 2055"/>
              <a:gd name="T28" fmla="*/ 1236 w 2560"/>
              <a:gd name="T29" fmla="*/ 0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60" h="2055">
                <a:moveTo>
                  <a:pt x="1211" y="1740"/>
                </a:moveTo>
                <a:cubicBezTo>
                  <a:pt x="420" y="2055"/>
                  <a:pt x="0" y="1368"/>
                  <a:pt x="0" y="1368"/>
                </a:cubicBezTo>
                <a:cubicBezTo>
                  <a:pt x="820" y="1149"/>
                  <a:pt x="1211" y="1740"/>
                  <a:pt x="1211" y="1740"/>
                </a:cubicBezTo>
                <a:close/>
                <a:moveTo>
                  <a:pt x="535" y="747"/>
                </a:moveTo>
                <a:cubicBezTo>
                  <a:pt x="535" y="747"/>
                  <a:pt x="615" y="1299"/>
                  <a:pt x="1210" y="1305"/>
                </a:cubicBezTo>
                <a:cubicBezTo>
                  <a:pt x="1210" y="1305"/>
                  <a:pt x="1122" y="822"/>
                  <a:pt x="535" y="747"/>
                </a:cubicBezTo>
                <a:close/>
                <a:moveTo>
                  <a:pt x="1291" y="1305"/>
                </a:moveTo>
                <a:cubicBezTo>
                  <a:pt x="1886" y="1299"/>
                  <a:pt x="1966" y="747"/>
                  <a:pt x="1966" y="747"/>
                </a:cubicBezTo>
                <a:cubicBezTo>
                  <a:pt x="1379" y="822"/>
                  <a:pt x="1291" y="1305"/>
                  <a:pt x="1291" y="1305"/>
                </a:cubicBezTo>
                <a:close/>
                <a:moveTo>
                  <a:pt x="1350" y="1740"/>
                </a:moveTo>
                <a:cubicBezTo>
                  <a:pt x="2140" y="2055"/>
                  <a:pt x="2560" y="1368"/>
                  <a:pt x="2560" y="1368"/>
                </a:cubicBezTo>
                <a:cubicBezTo>
                  <a:pt x="1740" y="1149"/>
                  <a:pt x="1350" y="1740"/>
                  <a:pt x="1350" y="1740"/>
                </a:cubicBezTo>
                <a:close/>
                <a:moveTo>
                  <a:pt x="1236" y="0"/>
                </a:moveTo>
                <a:cubicBezTo>
                  <a:pt x="924" y="663"/>
                  <a:pt x="1229" y="899"/>
                  <a:pt x="1229" y="899"/>
                </a:cubicBezTo>
                <a:cubicBezTo>
                  <a:pt x="1580" y="587"/>
                  <a:pt x="1236" y="0"/>
                  <a:pt x="12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8" name="TextBox 28"/>
          <p:cNvSpPr txBox="1"/>
          <p:nvPr/>
        </p:nvSpPr>
        <p:spPr>
          <a:xfrm>
            <a:off x="1135413" y="3054759"/>
            <a:ext cx="2563781" cy="42799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通知，设置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Screenshot_15748643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345" y="824230"/>
            <a:ext cx="1908810" cy="3394710"/>
          </a:xfrm>
          <a:prstGeom prst="rect">
            <a:avLst/>
          </a:prstGeom>
        </p:spPr>
      </p:pic>
      <p:pic>
        <p:nvPicPr>
          <p:cNvPr id="7" name="图片 6" descr="Screenshot_15748643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760" y="901065"/>
            <a:ext cx="1911985" cy="3400425"/>
          </a:xfrm>
          <a:prstGeom prst="rect">
            <a:avLst/>
          </a:prstGeom>
        </p:spPr>
      </p:pic>
      <p:pic>
        <p:nvPicPr>
          <p:cNvPr id="9" name="图片 8" descr="Screenshot_15748643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05" y="901700"/>
            <a:ext cx="1878965" cy="33407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51065" y="4373880"/>
            <a:ext cx="1605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动态描绘表格数据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5" grpId="0"/>
      <p:bldP spid="2" grpId="0" animBg="1"/>
      <p:bldP spid="3" grpId="0" animBg="1"/>
      <p:bldP spid="8" grpId="0"/>
    </p:bldLst>
  </p:timing>
</p:sld>
</file>

<file path=ppt/tags/tag1.xml><?xml version="1.0" encoding="utf-8"?>
<p:tagLst xmlns:p="http://schemas.openxmlformats.org/presentationml/2006/main">
  <p:tag name="ISPRING_RESOURCE_PATHS_HASH_PRESENTER" val="24587d1089935163506c90b1d61c8ec38bba92f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2F4C70"/>
      </a:accent2>
      <a:accent3>
        <a:srgbClr val="BDB04F"/>
      </a:accent3>
      <a:accent4>
        <a:srgbClr val="707070"/>
      </a:accent4>
      <a:accent5>
        <a:srgbClr val="424242"/>
      </a:accent5>
      <a:accent6>
        <a:srgbClr val="BDBD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</Words>
  <Application>WPS 演示</Application>
  <PresentationFormat>全屏显示(16:9)</PresentationFormat>
  <Paragraphs>71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AvantGarde Md BT</vt:lpstr>
      <vt:lpstr>Segoe Print</vt:lpstr>
      <vt:lpstr>仿宋_GB2312</vt:lpstr>
      <vt:lpstr>微软雅黑</vt:lpstr>
      <vt:lpstr>Avant GardeBook</vt:lpstr>
      <vt:lpstr>Calibri</vt:lpstr>
      <vt:lpstr>Arial Unicode MS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user</dc:creator>
  <cp:keywords>user</cp:keywords>
  <cp:lastModifiedBy>Aimeelina</cp:lastModifiedBy>
  <cp:revision>89</cp:revision>
  <dcterms:created xsi:type="dcterms:W3CDTF">2015-10-13T09:44:00Z</dcterms:created>
  <dcterms:modified xsi:type="dcterms:W3CDTF">2019-11-27T14:22:25Z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